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Default Extension="jpe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Override1.xml" ContentType="application/vnd.openxmlformats-officedocument.themeOverride+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Override2.xml" ContentType="application/vnd.openxmlformats-officedocument.themeOverrid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1.xml" ContentType="application/vnd.openxmlformats-officedocument.theme+xml"/>
  <Override PartName="/ppt/notesMasters/notesMaster1.xml" ContentType="application/vnd.openxmlformats-officedocument.presentationml.notesMaster+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Slides/notesSlide1.xml" ContentType="application/vnd.openxmlformats-officedocument.presentationml.notes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Slides/notesSlide2.xml" ContentType="application/vnd.openxmlformats-officedocument.presentationml.notesSlide+xml"/>
  <Override PartName="/ppt/slides/slide10.xml" ContentType="application/vnd.openxmlformats-officedocument.presentationml.slide+xml"/>
  <Override PartName="/ppt/notesSlides/notesSlide3.xml" ContentType="application/vnd.openxmlformats-officedocument.presentationml.notesSlide+xml"/>
  <Override PartName="/ppt/slides/slide11.xml" ContentType="application/vnd.openxmlformats-officedocument.presentationml.slide+xml"/>
  <Override PartName="/ppt/notesSlides/notesSlide4.xml" ContentType="application/vnd.openxmlformats-officedocument.presentationml.notes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Slides/notesSlide5.xml" ContentType="application/vnd.openxmlformats-officedocument.presentationml.notes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officeDocument/2006/relationships/extended-properties" Target="docProps/app.xml"/><Relationship Id="rId3" Type="http://schemas.openxmlformats.org/package/2006/relationships/metadata/core-properties" Target="docProps/core.xml"/></Relationships>
</file>

<file path=ppt/presentation.xml><?xml version="1.0" encoding="utf-8"?>
<p:presentation xmlns:p="http://schemas.openxmlformats.org/presentationml/2006/main" xmlns:r="http://schemas.openxmlformats.org/officeDocument/2006/relationships" xmlns:a="http://schemas.openxmlformats.org/drawingml/2006/main" saveSubsetFonts="1" strictFirstAndLastChars="0">
  <p:sldMasterIdLst>
    <p:sldMasterId id="2147483648" r:id="rId1"/>
  </p:sldMasterIdLst>
  <p:notesMasterIdLst>
    <p:notesMasterId r:id="rId2"/>
  </p:notes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Lst>
  <p:sldSz type="screen4x3" cy="6858000" cx="9144000"/>
  <p:notesSz cx="6858000" cy="9144000"/>
  <p:defaultTextStyle>
    <a:defPPr>
      <a:defRPr lang="ru-RU"/>
    </a:defPPr>
    <a:lvl1pPr algn="l" fontAlgn="base" rtl="0">
      <a:spcBef>
        <a:spcPct val="0"/>
      </a:spcBef>
      <a:spcAft>
        <a:spcPct val="0"/>
      </a:spcAft>
      <a:defRPr kern="1200">
        <a:solidFill>
          <a:schemeClr val="tx1"/>
        </a:solidFill>
        <a:latin typeface="Verdana" panose="020B0604030504040204" pitchFamily="34" charset="0"/>
        <a:ea typeface="+mn-ea"/>
        <a:cs typeface="Arial" panose="020B0604020202020204" pitchFamily="34" charset="0"/>
      </a:defRPr>
    </a:lvl1pPr>
    <a:lvl2pPr algn="l" fontAlgn="base" marL="457200" rtl="0">
      <a:spcBef>
        <a:spcPct val="0"/>
      </a:spcBef>
      <a:spcAft>
        <a:spcPct val="0"/>
      </a:spcAft>
      <a:defRPr kern="1200">
        <a:solidFill>
          <a:schemeClr val="tx1"/>
        </a:solidFill>
        <a:latin typeface="Verdana" panose="020B0604030504040204" pitchFamily="34" charset="0"/>
        <a:ea typeface="+mn-ea"/>
        <a:cs typeface="Arial" panose="020B0604020202020204" pitchFamily="34" charset="0"/>
      </a:defRPr>
    </a:lvl2pPr>
    <a:lvl3pPr algn="l" fontAlgn="base" marL="914400" rtl="0">
      <a:spcBef>
        <a:spcPct val="0"/>
      </a:spcBef>
      <a:spcAft>
        <a:spcPct val="0"/>
      </a:spcAft>
      <a:defRPr kern="1200">
        <a:solidFill>
          <a:schemeClr val="tx1"/>
        </a:solidFill>
        <a:latin typeface="Verdana" panose="020B0604030504040204" pitchFamily="34" charset="0"/>
        <a:ea typeface="+mn-ea"/>
        <a:cs typeface="Arial" panose="020B0604020202020204" pitchFamily="34" charset="0"/>
      </a:defRPr>
    </a:lvl3pPr>
    <a:lvl4pPr algn="l" fontAlgn="base" marL="1371600" rtl="0">
      <a:spcBef>
        <a:spcPct val="0"/>
      </a:spcBef>
      <a:spcAft>
        <a:spcPct val="0"/>
      </a:spcAft>
      <a:defRPr kern="1200">
        <a:solidFill>
          <a:schemeClr val="tx1"/>
        </a:solidFill>
        <a:latin typeface="Verdana" panose="020B0604030504040204" pitchFamily="34" charset="0"/>
        <a:ea typeface="+mn-ea"/>
        <a:cs typeface="Arial" panose="020B0604020202020204" pitchFamily="34" charset="0"/>
      </a:defRPr>
    </a:lvl4pPr>
    <a:lvl5pPr algn="l" fontAlgn="base" marL="1828800" rtl="0">
      <a:spcBef>
        <a:spcPct val="0"/>
      </a:spcBef>
      <a:spcAft>
        <a:spcPct val="0"/>
      </a:spcAft>
      <a:defRPr kern="1200">
        <a:solidFill>
          <a:schemeClr val="tx1"/>
        </a:solidFill>
        <a:latin typeface="Verdana" panose="020B0604030504040204" pitchFamily="34" charset="0"/>
        <a:ea typeface="+mn-ea"/>
        <a:cs typeface="Arial" panose="020B0604020202020204" pitchFamily="34" charset="0"/>
      </a:defRPr>
    </a:lvl5pPr>
    <a:lvl6pPr algn="l" defTabSz="914400" eaLnBrk="1" hangingPunct="1" latinLnBrk="0" marL="2286000" rtl="0">
      <a:defRPr kern="1200">
        <a:solidFill>
          <a:schemeClr val="tx1"/>
        </a:solidFill>
        <a:latin typeface="Verdana" panose="020B0604030504040204" pitchFamily="34" charset="0"/>
        <a:ea typeface="+mn-ea"/>
        <a:cs typeface="Arial" panose="020B0604020202020204" pitchFamily="34" charset="0"/>
      </a:defRPr>
    </a:lvl6pPr>
    <a:lvl7pPr algn="l" defTabSz="914400" eaLnBrk="1" hangingPunct="1" latinLnBrk="0" marL="2743200" rtl="0">
      <a:defRPr kern="1200">
        <a:solidFill>
          <a:schemeClr val="tx1"/>
        </a:solidFill>
        <a:latin typeface="Verdana" panose="020B0604030504040204" pitchFamily="34" charset="0"/>
        <a:ea typeface="+mn-ea"/>
        <a:cs typeface="Arial" panose="020B0604020202020204" pitchFamily="34" charset="0"/>
      </a:defRPr>
    </a:lvl7pPr>
    <a:lvl8pPr algn="l" defTabSz="914400" eaLnBrk="1" hangingPunct="1" latinLnBrk="0" marL="3200400" rtl="0">
      <a:defRPr kern="1200">
        <a:solidFill>
          <a:schemeClr val="tx1"/>
        </a:solidFill>
        <a:latin typeface="Verdana" panose="020B0604030504040204" pitchFamily="34" charset="0"/>
        <a:ea typeface="+mn-ea"/>
        <a:cs typeface="Arial" panose="020B0604020202020204" pitchFamily="34" charset="0"/>
      </a:defRPr>
    </a:lvl8pPr>
    <a:lvl9pPr algn="l" defTabSz="914400" eaLnBrk="1" hangingPunct="1" latinLnBrk="0" marL="3657600" rtl="0">
      <a:defRPr kern="1200">
        <a:solidFill>
          <a:schemeClr val="tx1"/>
        </a:solidFill>
        <a:latin typeface="Verdana" panose="020B0604030504040204" pitchFamily="34" charset="0"/>
        <a:ea typeface="+mn-ea"/>
        <a:cs typeface="Arial" panose="020B0604020202020204" pitchFamily="34" charset="0"/>
      </a:defRPr>
    </a:lvl9pPr>
  </p:defaultTextStyle>
</p:presentation>
</file>

<file path=ppt/presProps.xml><?xml version="1.0" encoding="utf-8"?>
<p:presentationPr xmlns:p="http://schemas.openxmlformats.org/presentationml/2006/main" xmlns:r="http://schemas.openxmlformats.org/officeDocument/2006/relationships" xmlns:a="http://schemas.openxmlformats.org/drawingml/2006/main">
  <p:clrMru>
    <a:srgbClr val="00CCFF"/>
    <a:srgbClr val="A1A3C9"/>
  </p:clrMru>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E3FDE45-AF77-4B5C-9715-49D594BDF05E}" styleName="Светлый стиль 1 - акцент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p="http://schemas.openxmlformats.org/presentationml/2006/main" xmlns:r="http://schemas.openxmlformats.org/officeDocument/2006/relationships" xmlns:a="http://schemas.openxmlformats.org/drawingml/2006/main">
  <p:normalViewPr>
    <p:restoredLeft sz="15610"/>
    <p:restoredTop sz="88920" autoAdjust="0"/>
  </p:normalViewPr>
  <p:slideViewPr>
    <p:cSldViewPr>
      <p:cViewPr varScale="1">
        <p:scale>
          <a:sx n="109" d="100"/>
          <a:sy n="109" d="100"/>
        </p:scale>
        <p:origin x="1596"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notesMaster" Target="notesMasters/notesMaster1.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9" Type="http://schemas.openxmlformats.org/officeDocument/2006/relationships/slide" Target="slides/slide7.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 Id="rId20" Type="http://schemas.openxmlformats.org/officeDocument/2006/relationships/slide" Target="slides/slide18.xml"/><Relationship Id="rId21" Type="http://schemas.openxmlformats.org/officeDocument/2006/relationships/slide" Target="slides/slide19.xml"/><Relationship Id="rId22" Type="http://schemas.openxmlformats.org/officeDocument/2006/relationships/slide" Target="slides/slide20.xml"/><Relationship Id="rId23" Type="http://schemas.openxmlformats.org/officeDocument/2006/relationships/slide" Target="slides/slide21.xml"/><Relationship Id="rId24" Type="http://schemas.openxmlformats.org/officeDocument/2006/relationships/slide" Target="slides/slide22.xml"/><Relationship Id="rId25" Type="http://schemas.openxmlformats.org/officeDocument/2006/relationships/slide" Target="slides/slide23.xml"/><Relationship Id="rId26" Type="http://schemas.openxmlformats.org/officeDocument/2006/relationships/slide" Target="slides/slide24.xml"/><Relationship Id="rId27" Type="http://schemas.openxmlformats.org/officeDocument/2006/relationships/slide" Target="slides/slide25.xml"/><Relationship Id="rId28" Type="http://schemas.openxmlformats.org/officeDocument/2006/relationships/slide" Target="slides/slide26.xml"/><Relationship Id="rId29" Type="http://schemas.openxmlformats.org/officeDocument/2006/relationships/slide" Target="slides/slide27.xml"/><Relationship Id="rId30" Type="http://schemas.openxmlformats.org/officeDocument/2006/relationships/slide" Target="slides/slide28.xml"/><Relationship Id="rId31" Type="http://schemas.openxmlformats.org/officeDocument/2006/relationships/slide" Target="slides/slide29.xml"/><Relationship Id="rId32" Type="http://schemas.openxmlformats.org/officeDocument/2006/relationships/slide" Target="slides/slide30.xml"/><Relationship Id="rId33" Type="http://schemas.openxmlformats.org/officeDocument/2006/relationships/slide" Target="slides/slide31.xml"/><Relationship Id="rId34" Type="http://schemas.openxmlformats.org/officeDocument/2006/relationships/slide" Target="slides/slide32.xml"/><Relationship Id="rId35" Type="http://schemas.openxmlformats.org/officeDocument/2006/relationships/slide" Target="slides/slide33.xml"/><Relationship Id="rId36" Type="http://schemas.openxmlformats.org/officeDocument/2006/relationships/slide" Target="slides/slide34.xml"/><Relationship Id="rId37" Type="http://schemas.openxmlformats.org/officeDocument/2006/relationships/slide" Target="slides/slide35.xml"/><Relationship Id="rId38" Type="http://schemas.openxmlformats.org/officeDocument/2006/relationships/slide" Target="slides/slide36.xml"/><Relationship Id="rId39" Type="http://schemas.openxmlformats.org/officeDocument/2006/relationships/slide" Target="slides/slide37.xml"/><Relationship Id="rId40" Type="http://schemas.openxmlformats.org/officeDocument/2006/relationships/slide" Target="slides/slide38.xml"/><Relationship Id="rId41" Type="http://schemas.openxmlformats.org/officeDocument/2006/relationships/slide" Target="slides/slide39.xml"/><Relationship Id="rId42" Type="http://schemas.openxmlformats.org/officeDocument/2006/relationships/slide" Target="slides/slide40.xml"/><Relationship Id="rId43" Type="http://schemas.openxmlformats.org/officeDocument/2006/relationships/slide" Target="slides/slide41.xml"/><Relationship Id="rId44" Type="http://schemas.openxmlformats.org/officeDocument/2006/relationships/slide" Target="slides/slide42.xml"/><Relationship Id="rId45" Type="http://schemas.openxmlformats.org/officeDocument/2006/relationships/slide" Target="slides/slide43.xml"/><Relationship Id="rId46" Type="http://schemas.openxmlformats.org/officeDocument/2006/relationships/slide" Target="slides/slide44.xml"/><Relationship Id="rId47" Type="http://schemas.openxmlformats.org/officeDocument/2006/relationships/slide" Target="slides/slide45.xml"/><Relationship Id="rId48" Type="http://schemas.openxmlformats.org/officeDocument/2006/relationships/slide" Target="slides/slide46.xml"/><Relationship Id="rId49" Type="http://schemas.openxmlformats.org/officeDocument/2006/relationships/slide" Target="slides/slide47.xml"/><Relationship Id="rId50" Type="http://schemas.openxmlformats.org/officeDocument/2006/relationships/slide" Target="slides/slide48.xml"/><Relationship Id="rId51" Type="http://schemas.openxmlformats.org/officeDocument/2006/relationships/slide" Target="slides/slide49.xml"/><Relationship Id="rId52" Type="http://schemas.openxmlformats.org/officeDocument/2006/relationships/slide" Target="slides/slide50.xml"/><Relationship Id="rId53" Type="http://schemas.openxmlformats.org/officeDocument/2006/relationships/slide" Target="slides/slide51.xml"/><Relationship Id="rId54" Type="http://schemas.openxmlformats.org/officeDocument/2006/relationships/slide" Target="slides/slide52.xml"/><Relationship Id="rId55" Type="http://schemas.openxmlformats.org/officeDocument/2006/relationships/slide" Target="slides/slide53.xml"/><Relationship Id="rId56" Type="http://schemas.openxmlformats.org/officeDocument/2006/relationships/slide" Target="slides/slide54.xml"/><Relationship Id="rId57" Type="http://schemas.openxmlformats.org/officeDocument/2006/relationships/slide" Target="slides/slide55.xml"/><Relationship Id="rId58" Type="http://schemas.openxmlformats.org/officeDocument/2006/relationships/slide" Target="slides/slide56.xml"/><Relationship Id="rId59" Type="http://schemas.openxmlformats.org/officeDocument/2006/relationships/slide" Target="slides/slide57.xml"/><Relationship Id="rId60" Type="http://schemas.openxmlformats.org/officeDocument/2006/relationships/slide" Target="slides/slide58.xml"/><Relationship Id="rId61" Type="http://schemas.openxmlformats.org/officeDocument/2006/relationships/slide" Target="slides/slide59.xml"/><Relationship Id="rId62" Type="http://schemas.openxmlformats.org/officeDocument/2006/relationships/tableStyles" Target="tableStyles.xml"/><Relationship Id="rId63" Type="http://schemas.openxmlformats.org/officeDocument/2006/relationships/presProps" Target="presProps.xml"/><Relationship Id="rId64" Type="http://schemas.openxmlformats.org/officeDocument/2006/relationships/viewProps" Target="viewProps.xml"/><Relationship Id="rId6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51" name=""/>
        <p:cNvGrpSpPr/>
        <p:nvPr/>
      </p:nvGrpSpPr>
      <p:grpSpPr>
        <a:xfrm>
          <a:off x="0" y="0"/>
          <a:ext cx="0" cy="0"/>
          <a:chOff x="0" y="0"/>
          <a:chExt cx="0" cy="0"/>
        </a:xfrm>
      </p:grpSpPr>
      <p:sp>
        <p:nvSpPr>
          <p:cNvPr id="1048782" name="Верхний колонтитул 1"/>
          <p:cNvSpPr>
            <a:spLocks noGrp="1"/>
          </p:cNvSpPr>
          <p:nvPr>
            <p:ph type="hdr" sz="quarter"/>
          </p:nvPr>
        </p:nvSpPr>
        <p:spPr>
          <a:xfrm>
            <a:off x="0" y="0"/>
            <a:ext cx="2971800" cy="458788"/>
          </a:xfrm>
          <a:prstGeom prst="rect"/>
        </p:spPr>
        <p:txBody>
          <a:bodyPr bIns="45720" lIns="91440" rIns="91440" rtlCol="0" tIns="45720" vert="horz"/>
          <a:lstStyle>
            <a:lvl1pPr algn="l">
              <a:defRPr sz="1200"/>
            </a:lvl1pPr>
          </a:lstStyle>
          <a:p>
            <a:endParaRPr lang="ru-RU"/>
          </a:p>
        </p:txBody>
      </p:sp>
      <p:sp>
        <p:nvSpPr>
          <p:cNvPr id="1048783" name="Дата 2"/>
          <p:cNvSpPr>
            <a:spLocks noGrp="1"/>
          </p:cNvSpPr>
          <p:nvPr>
            <p:ph type="dt" idx="1"/>
          </p:nvPr>
        </p:nvSpPr>
        <p:spPr>
          <a:xfrm>
            <a:off x="3884613" y="0"/>
            <a:ext cx="2971800" cy="458788"/>
          </a:xfrm>
          <a:prstGeom prst="rect"/>
        </p:spPr>
        <p:txBody>
          <a:bodyPr bIns="45720" lIns="91440" rIns="91440" rtlCol="0" tIns="45720" vert="horz"/>
          <a:lstStyle>
            <a:lvl1pPr algn="r">
              <a:defRPr sz="1200"/>
            </a:lvl1pPr>
          </a:lstStyle>
          <a:p>
            <a:fld id="{1BC6045B-76F6-44B1-86F0-21CCE4FAFA7E}" type="datetimeFigureOut">
              <a:rPr lang="ru-RU" smtClean="0"/>
              <a:t>15.02.2021</a:t>
            </a:fld>
            <a:endParaRPr lang="ru-RU"/>
          </a:p>
        </p:txBody>
      </p:sp>
      <p:sp>
        <p:nvSpPr>
          <p:cNvPr id="1048784" name="Образ слайда 3"/>
          <p:cNvSpPr>
            <a:spLocks noChangeAspect="1" noRot="1" noGrp="1"/>
          </p:cNvSpPr>
          <p:nvPr>
            <p:ph type="sldImg" idx="2"/>
          </p:nvPr>
        </p:nvSpPr>
        <p:spPr>
          <a:xfrm>
            <a:off x="1371600" y="1143000"/>
            <a:ext cx="4114800" cy="3086100"/>
          </a:xfrm>
          <a:prstGeom prst="rect"/>
          <a:noFill/>
          <a:ln w="12700">
            <a:solidFill>
              <a:prstClr val="black"/>
            </a:solidFill>
          </a:ln>
        </p:spPr>
        <p:txBody>
          <a:bodyPr anchor="ctr" bIns="45720" lIns="91440" rIns="91440" rtlCol="0" tIns="45720" vert="horz"/>
          <a:p>
            <a:endParaRPr lang="ru-RU"/>
          </a:p>
        </p:txBody>
      </p:sp>
      <p:sp>
        <p:nvSpPr>
          <p:cNvPr id="1048785" name="Заметки 4"/>
          <p:cNvSpPr>
            <a:spLocks noGrp="1"/>
          </p:cNvSpPr>
          <p:nvPr>
            <p:ph type="body" sz="quarter" idx="3"/>
          </p:nvPr>
        </p:nvSpPr>
        <p:spPr>
          <a:xfrm>
            <a:off x="685800" y="4400550"/>
            <a:ext cx="5486400" cy="3600450"/>
          </a:xfrm>
          <a:prstGeom prst="rect"/>
        </p:spPr>
        <p:txBody>
          <a:bodyPr bIns="45720" lIns="91440" rIns="91440" rtlCol="0" tIns="45720" vert="horz"/>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1048786" name="Нижний колонтитул 5"/>
          <p:cNvSpPr>
            <a:spLocks noGrp="1"/>
          </p:cNvSpPr>
          <p:nvPr>
            <p:ph type="ftr" sz="quarter" idx="4"/>
          </p:nvPr>
        </p:nvSpPr>
        <p:spPr>
          <a:xfrm>
            <a:off x="0" y="8685213"/>
            <a:ext cx="2971800" cy="458787"/>
          </a:xfrm>
          <a:prstGeom prst="rect"/>
        </p:spPr>
        <p:txBody>
          <a:bodyPr anchor="b" bIns="45720" lIns="91440" rIns="91440" rtlCol="0" tIns="45720" vert="horz"/>
          <a:lstStyle>
            <a:lvl1pPr algn="l">
              <a:defRPr sz="1200"/>
            </a:lvl1pPr>
          </a:lstStyle>
          <a:p>
            <a:endParaRPr lang="ru-RU"/>
          </a:p>
        </p:txBody>
      </p:sp>
      <p:sp>
        <p:nvSpPr>
          <p:cNvPr id="1048787" name="Номер слайда 6"/>
          <p:cNvSpPr>
            <a:spLocks noGrp="1"/>
          </p:cNvSpPr>
          <p:nvPr>
            <p:ph type="sldNum" sz="quarter" idx="5"/>
          </p:nvPr>
        </p:nvSpPr>
        <p:spPr>
          <a:xfrm>
            <a:off x="3884613" y="8685213"/>
            <a:ext cx="2971800" cy="458787"/>
          </a:xfrm>
          <a:prstGeom prst="rect"/>
        </p:spPr>
        <p:txBody>
          <a:bodyPr anchor="b" bIns="45720" lIns="91440" rIns="91440" rtlCol="0" tIns="45720" vert="horz"/>
          <a:lstStyle>
            <a:lvl1pPr algn="r">
              <a:defRPr sz="1200"/>
            </a:lvl1pPr>
          </a:lstStyle>
          <a:p>
            <a:fld id="{5899092C-5042-41EE-9284-195417E1E54C}" type="slidenum">
              <a:rPr lang="ru-RU" smtClean="0"/>
              <a:t>‹#›</a:t>
            </a:fld>
            <a:endParaRPr lang="ru-RU"/>
          </a:p>
        </p:txBody>
      </p:sp>
    </p:spTree>
  </p:cSld>
  <p:clrMap accent1="accent1" accent2="accent2" accent3="accent3" accent4="accent4" accent5="accent5" accent6="accent6" bg1="lt1" bg2="lt2" tx1="dk1" tx2="dk2" hlink="hlink" folHlink="folHlink"/>
  <p:notesStyle>
    <a:lvl1pPr algn="l" defTabSz="914400" eaLnBrk="1" hangingPunct="1" latinLnBrk="0" marL="0" rtl="0">
      <a:defRPr sz="1200" kern="1200">
        <a:solidFill>
          <a:schemeClr val="tx1"/>
        </a:solidFill>
        <a:latin typeface="+mn-lt"/>
        <a:ea typeface="+mn-ea"/>
        <a:cs typeface="+mn-cs"/>
      </a:defRPr>
    </a:lvl1pPr>
    <a:lvl2pPr algn="l" defTabSz="914400" eaLnBrk="1" hangingPunct="1" latinLnBrk="0" marL="457200" rtl="0">
      <a:defRPr sz="1200" kern="1200">
        <a:solidFill>
          <a:schemeClr val="tx1"/>
        </a:solidFill>
        <a:latin typeface="+mn-lt"/>
        <a:ea typeface="+mn-ea"/>
        <a:cs typeface="+mn-cs"/>
      </a:defRPr>
    </a:lvl2pPr>
    <a:lvl3pPr algn="l" defTabSz="914400" eaLnBrk="1" hangingPunct="1" latinLnBrk="0" marL="914400" rtl="0">
      <a:defRPr sz="1200" kern="1200">
        <a:solidFill>
          <a:schemeClr val="tx1"/>
        </a:solidFill>
        <a:latin typeface="+mn-lt"/>
        <a:ea typeface="+mn-ea"/>
        <a:cs typeface="+mn-cs"/>
      </a:defRPr>
    </a:lvl3pPr>
    <a:lvl4pPr algn="l" defTabSz="914400" eaLnBrk="1" hangingPunct="1" latinLnBrk="0" marL="1371600" rtl="0">
      <a:defRPr sz="1200" kern="1200">
        <a:solidFill>
          <a:schemeClr val="tx1"/>
        </a:solidFill>
        <a:latin typeface="+mn-lt"/>
        <a:ea typeface="+mn-ea"/>
        <a:cs typeface="+mn-cs"/>
      </a:defRPr>
    </a:lvl4pPr>
    <a:lvl5pPr algn="l" defTabSz="914400" eaLnBrk="1" hangingPunct="1" latinLnBrk="0" marL="1828800" rtl="0">
      <a:defRPr sz="1200" kern="1200">
        <a:solidFill>
          <a:schemeClr val="tx1"/>
        </a:solidFill>
        <a:latin typeface="+mn-lt"/>
        <a:ea typeface="+mn-ea"/>
        <a:cs typeface="+mn-cs"/>
      </a:defRPr>
    </a:lvl5pPr>
    <a:lvl6pPr algn="l" defTabSz="914400" eaLnBrk="1" hangingPunct="1" latinLnBrk="0" marL="2286000" rtl="0">
      <a:defRPr sz="1200" kern="1200">
        <a:solidFill>
          <a:schemeClr val="tx1"/>
        </a:solidFill>
        <a:latin typeface="+mn-lt"/>
        <a:ea typeface="+mn-ea"/>
        <a:cs typeface="+mn-cs"/>
      </a:defRPr>
    </a:lvl6pPr>
    <a:lvl7pPr algn="l" defTabSz="914400" eaLnBrk="1" hangingPunct="1" latinLnBrk="0" marL="2743200" rtl="0">
      <a:defRPr sz="1200" kern="1200">
        <a:solidFill>
          <a:schemeClr val="tx1"/>
        </a:solidFill>
        <a:latin typeface="+mn-lt"/>
        <a:ea typeface="+mn-ea"/>
        <a:cs typeface="+mn-cs"/>
      </a:defRPr>
    </a:lvl7pPr>
    <a:lvl8pPr algn="l" defTabSz="914400" eaLnBrk="1" hangingPunct="1" latinLnBrk="0" marL="3200400" rtl="0">
      <a:defRPr sz="1200" kern="1200">
        <a:solidFill>
          <a:schemeClr val="tx1"/>
        </a:solidFill>
        <a:latin typeface="+mn-lt"/>
        <a:ea typeface="+mn-ea"/>
        <a:cs typeface="+mn-cs"/>
      </a:defRPr>
    </a:lvl8pPr>
    <a:lvl9pPr algn="l" defTabSz="914400" eaLnBrk="1" hangingPunct="1" latinLnBrk="0" marL="3657600" rtl="0">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slide" Target="../slides/slide5.xml"/><Relationship Id="rId2"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slide" Target="../slides/slide9.xml"/><Relationship Id="rId2"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slide" Target="../slides/slide10.xml"/><Relationship Id="rId2"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slide" Target="../slides/slide11.xml"/><Relationship Id="rId2"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slide" Target="../slides/slide25.xml"/><Relationship Id="rId2"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81" name=""/>
        <p:cNvGrpSpPr/>
        <p:nvPr/>
      </p:nvGrpSpPr>
      <p:grpSpPr>
        <a:xfrm>
          <a:off x="0" y="0"/>
          <a:ext cx="0" cy="0"/>
          <a:chOff x="0" y="0"/>
          <a:chExt cx="0" cy="0"/>
        </a:xfrm>
      </p:grpSpPr>
      <p:sp>
        <p:nvSpPr>
          <p:cNvPr id="1048609" name="Образ слайда 1"/>
          <p:cNvSpPr>
            <a:spLocks noChangeAspect="1" noRot="1" noGrp="1"/>
          </p:cNvSpPr>
          <p:nvPr>
            <p:ph type="sldImg"/>
          </p:nvPr>
        </p:nvSpPr>
        <p:spPr/>
      </p:sp>
      <p:sp>
        <p:nvSpPr>
          <p:cNvPr id="1048610" name="Заметки 2"/>
          <p:cNvSpPr>
            <a:spLocks noGrp="1"/>
          </p:cNvSpPr>
          <p:nvPr>
            <p:ph type="body" idx="1"/>
          </p:nvPr>
        </p:nvSpPr>
        <p:spPr/>
        <p:txBody>
          <a:bodyPr/>
          <a:p>
            <a:r>
              <a:rPr dirty="0" lang="ru-RU"/>
              <a:t>Таблицы, организованные в куче (</a:t>
            </a:r>
            <a:r>
              <a:rPr dirty="0" lang="ru-RU" err="1"/>
              <a:t>heap-organized</a:t>
            </a:r>
            <a:r>
              <a:rPr dirty="0" lang="ru-RU"/>
              <a:t>), или традиционные таблицы. Эти таблицы — не что иное, как обычные таблицы </a:t>
            </a:r>
            <a:r>
              <a:rPr dirty="0" lang="ru-RU" err="1"/>
              <a:t>Oracle</a:t>
            </a:r>
            <a:r>
              <a:rPr dirty="0" lang="ru-RU"/>
              <a:t>, в которых данные хранятся без какого-то определенного порядка.</a:t>
            </a:r>
          </a:p>
          <a:p>
            <a:r>
              <a:rPr dirty="0" lang="ru-RU"/>
              <a:t>Индекс-таблицы. Индекс-таблицы хранят данные в отсортированной индексной структуре — бинарном дереве (B-</a:t>
            </a:r>
            <a:r>
              <a:rPr dirty="0" lang="ru-RU" err="1"/>
              <a:t>tree</a:t>
            </a:r>
            <a:r>
              <a:rPr dirty="0" lang="ru-RU"/>
              <a:t>).</a:t>
            </a:r>
          </a:p>
          <a:p>
            <a:r>
              <a:rPr dirty="0" lang="ru-RU" err="1"/>
              <a:t>Кластеризованные</a:t>
            </a:r>
            <a:r>
              <a:rPr dirty="0" lang="ru-RU"/>
              <a:t> таблицы. </a:t>
            </a:r>
            <a:r>
              <a:rPr dirty="0" lang="ru-RU" err="1"/>
              <a:t>Кластеризованная</a:t>
            </a:r>
            <a:r>
              <a:rPr dirty="0" lang="ru-RU"/>
              <a:t> таблица является частью группы таблиц, которые разделяют между собой одни и те же блоки данных, поскольку данные из </a:t>
            </a:r>
            <a:r>
              <a:rPr dirty="0" lang="ru-RU" err="1"/>
              <a:t>кластеризованных</a:t>
            </a:r>
            <a:r>
              <a:rPr dirty="0" lang="ru-RU"/>
              <a:t> таблиц часто запрашиваются совместно.</a:t>
            </a:r>
          </a:p>
          <a:p>
            <a:r>
              <a:rPr dirty="0" lang="ru-RU"/>
              <a:t>Секционированные таблицы. Секционированная таблица позволяет делить большие объемы данных на подтаблицы, именуемые разделами (</a:t>
            </a:r>
            <a:r>
              <a:rPr dirty="0" lang="ru-RU" err="1"/>
              <a:t>partition</a:t>
            </a:r>
            <a:r>
              <a:rPr dirty="0" lang="ru-RU"/>
              <a:t>), согласно различным </a:t>
            </a:r>
            <a:r>
              <a:rPr dirty="0" lang="ru-RU" err="1"/>
              <a:t>критери</a:t>
            </a:r>
            <a:endParaRPr dirty="0" lang="ru-RU"/>
          </a:p>
        </p:txBody>
      </p:sp>
      <p:sp>
        <p:nvSpPr>
          <p:cNvPr id="1048611" name="Номер слайда 3"/>
          <p:cNvSpPr>
            <a:spLocks noGrp="1"/>
          </p:cNvSpPr>
          <p:nvPr>
            <p:ph type="sldNum" sz="quarter" idx="5"/>
          </p:nvPr>
        </p:nvSpPr>
        <p:spPr/>
        <p:txBody>
          <a:bodyPr/>
          <a:p>
            <a:fld id="{5899092C-5042-41EE-9284-195417E1E54C}" type="slidenum">
              <a:rPr lang="ru-RU" smtClean="0"/>
              <a:t>5</a:t>
            </a:fld>
            <a:endParaRPr lang="ru-RU"/>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52" name=""/>
        <p:cNvGrpSpPr/>
        <p:nvPr/>
      </p:nvGrpSpPr>
      <p:grpSpPr>
        <a:xfrm>
          <a:off x="0" y="0"/>
          <a:ext cx="0" cy="0"/>
          <a:chOff x="0" y="0"/>
          <a:chExt cx="0" cy="0"/>
        </a:xfrm>
      </p:grpSpPr>
      <p:sp>
        <p:nvSpPr>
          <p:cNvPr id="1048788" name=""/>
          <p:cNvSpPr>
            <a:spLocks noGrp="1"/>
          </p:cNvSpPr>
          <p:nvPr>
            <p:ph type="body"/>
          </p:nvPr>
        </p:nvSpPr>
        <p:spPr/>
        <p:txBody>
          <a:bodyPr/>
          <a:p>
            <a:r>
              <a:rPr altLang="en-US" lang="zh-CN"/>
              <a:t>Для наиболее эффективного создания таблицы используйте NOLOGGINGпредложениев CREATE TABLE...AS SELECTзаявлении. Предложение NOLOGGINGвызывает создание минимальной информации о повторах во время создания таблицы. Это дает следующие преимущества:
Место сохраняется в файлах журнала повторного выполнения.
Время, необходимое для создания таблицы, уменьшается.
Повышается производительность при параллельном создании больших таблиц.
В NOLOGGINGпредложении также указывается, что последующие прямые загрузки с использованием SQL * Loader и INSERTоперации прямой загрузки не регистрируются. На последующие операторы DML ( UPDATE, DELETEи обычная вставка пути) NOLOGGINGатрибут таблицы не влияет, и они генерируют повтор.
Если вы не можете позволить себе потерять таблицу после ее создания (например, у вас больше не будет доступа к данным, используемым для создания таблицы), вам следует сделать резервную копию сразу после создания таблицы. В некоторых ситуациях, например, для таблиц, созданных для временного использования, эта мера предосторожности может не потребоваться.
В общем, относительное улучшение производительности при указании NOLOGGINGбольше для таблиц большего размера, чем для таблиц меньшего размера. Для небольших таблиц NOLOGGINGэто мало влияет на время, необходимое для создания таблицы. Однако для больших таблиц повышение производительности может быть значительным, особенно если вы также распараллеливаете создание таблиц.</a:t>
            </a:r>
            <a:endParaRPr altLang="en-US" lang="zh-CN"/>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88" name=""/>
        <p:cNvGrpSpPr/>
        <p:nvPr/>
      </p:nvGrpSpPr>
      <p:grpSpPr>
        <a:xfrm>
          <a:off x="0" y="0"/>
          <a:ext cx="0" cy="0"/>
          <a:chOff x="0" y="0"/>
          <a:chExt cx="0" cy="0"/>
        </a:xfrm>
      </p:grpSpPr>
      <p:sp>
        <p:nvSpPr>
          <p:cNvPr id="1048621" name="Образ слайда 1"/>
          <p:cNvSpPr>
            <a:spLocks noChangeAspect="1" noRot="1" noGrp="1"/>
          </p:cNvSpPr>
          <p:nvPr>
            <p:ph type="sldImg"/>
          </p:nvPr>
        </p:nvSpPr>
        <p:spPr/>
      </p:sp>
      <p:sp>
        <p:nvSpPr>
          <p:cNvPr id="1048622" name="Заметки 2"/>
          <p:cNvSpPr>
            <a:spLocks noGrp="1"/>
          </p:cNvSpPr>
          <p:nvPr>
            <p:ph type="body" idx="1"/>
          </p:nvPr>
        </p:nvSpPr>
        <p:spPr/>
        <p:txBody>
          <a:bodyPr/>
          <a:p>
            <a:r>
              <a:rPr dirty="0" lang="ru-RU"/>
              <a:t>Например, вы создали таблицу MYTABLE, в которую поместили скажем 100 записей, ваша таблица заняла, фигурально один блок. Теперь, при создании БД параметр PCTFREE, в нашем случае, имел значение 10%, а параметр PCTUSED имел значение 40%. Что, это значит? Теперь ваш блок, имеет 10% пространства для обновления находящейся в нем таблицы, а 90% пространства отводятся под саму таблицу. То есть, если ваша таблица заполнила 90% процентов блока, то он вычеркивается самой БД из списка доступных для ввода новых строк БД. Но, те 10% процентов так и остались в блоке, для обновления вашей MYTABLE. Теперь скажем, вы обновили данные в вашей MYTABLE таким образом, что она стала занимать не 90% процентов пространства блока, а скажем 49% блока. Итак, 90%-49% = 41%, а параметр PCTUSED = 40%, замечательно, блок снова включается в список для записи новых строк! Теперь сюда можно поместить, скажем, таблицу NEWTABLE! Вот таким образом эти два параметра работают и управляют блоками БД. При этом ни один из параметров никогда не должен иметь значение 100%! С помощью PCTFREE и PCTUSED можно регулировать производительность самой БД. экземпляры БД имеют два типа при построении. Так называемые OLTP и DSS системы, первая это БД рассчитанная на тысячи активных транзакций, а вторая это хранилище данных используемое в основном для чтения, так вот правильная настройка блоков и их размер обязательно необходимое условие для производительного функционирования обоих типов БД! Посмотреть ваши параметры настройки блоков можно в файле </a:t>
            </a:r>
            <a:r>
              <a:rPr dirty="0" lang="ru-RU" err="1"/>
              <a:t>init.ora</a:t>
            </a:r>
            <a:r>
              <a:rPr dirty="0" lang="ru-RU"/>
              <a:t> в секции </a:t>
            </a:r>
            <a:r>
              <a:rPr dirty="0" lang="ru-RU" err="1"/>
              <a:t>db_block_size</a:t>
            </a:r>
            <a:endParaRPr dirty="0" lang="ru-RU"/>
          </a:p>
        </p:txBody>
      </p:sp>
      <p:sp>
        <p:nvSpPr>
          <p:cNvPr id="1048623" name="Номер слайда 3"/>
          <p:cNvSpPr>
            <a:spLocks noGrp="1"/>
          </p:cNvSpPr>
          <p:nvPr>
            <p:ph type="sldNum" sz="quarter" idx="5"/>
          </p:nvPr>
        </p:nvSpPr>
        <p:spPr/>
        <p:txBody>
          <a:bodyPr/>
          <a:p>
            <a:fld id="{5899092C-5042-41EE-9284-195417E1E54C}" type="slidenum">
              <a:rPr lang="ru-RU" smtClean="0"/>
              <a:t>10</a:t>
            </a:fld>
            <a:endParaRPr lang="ru-RU"/>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91" name=""/>
        <p:cNvGrpSpPr/>
        <p:nvPr/>
      </p:nvGrpSpPr>
      <p:grpSpPr>
        <a:xfrm>
          <a:off x="0" y="0"/>
          <a:ext cx="0" cy="0"/>
          <a:chOff x="0" y="0"/>
          <a:chExt cx="0" cy="0"/>
        </a:xfrm>
      </p:grpSpPr>
      <p:sp>
        <p:nvSpPr>
          <p:cNvPr id="1048626" name="Образ слайда 1"/>
          <p:cNvSpPr>
            <a:spLocks noChangeAspect="1" noRot="1" noGrp="1"/>
          </p:cNvSpPr>
          <p:nvPr>
            <p:ph type="sldImg"/>
          </p:nvPr>
        </p:nvSpPr>
        <p:spPr/>
      </p:sp>
      <p:sp>
        <p:nvSpPr>
          <p:cNvPr id="1048627" name="Заметки 2"/>
          <p:cNvSpPr>
            <a:spLocks noGrp="1"/>
          </p:cNvSpPr>
          <p:nvPr>
            <p:ph type="body" idx="1"/>
          </p:nvPr>
        </p:nvSpPr>
        <p:spPr/>
        <p:txBody>
          <a:bodyPr/>
          <a:p>
            <a:pPr algn="l" defTabSz="914400" eaLnBrk="1" fontAlgn="auto" hangingPunct="1" indent="0" latinLnBrk="0" lvl="0" marL="0" marR="0" rtl="0">
              <a:lnSpc>
                <a:spcPct val="100000"/>
              </a:lnSpc>
              <a:spcBef>
                <a:spcPts val="0"/>
              </a:spcBef>
              <a:spcAft>
                <a:spcPts val="0"/>
              </a:spcAft>
              <a:buClrTx/>
              <a:buSzTx/>
              <a:buFontTx/>
              <a:buNone/>
            </a:pPr>
            <a:r>
              <a:rPr b="0" dirty="0" sz="1200" i="0" kern="1200" lang="en-US">
                <a:solidFill>
                  <a:schemeClr val="tx1"/>
                </a:solidFill>
                <a:effectLst/>
                <a:latin typeface="+mn-lt"/>
                <a:ea typeface="+mn-ea"/>
                <a:cs typeface="+mn-cs"/>
              </a:rPr>
              <a:t>-</a:t>
            </a:r>
            <a:r>
              <a:rPr b="0" dirty="0" sz="1200" i="0" kern="1200" lang="ru-RU">
                <a:solidFill>
                  <a:schemeClr val="tx1"/>
                </a:solidFill>
                <a:effectLst/>
                <a:latin typeface="+mn-lt"/>
                <a:ea typeface="+mn-ea"/>
                <a:cs typeface="+mn-cs"/>
              </a:rPr>
              <a:t>Если точность не указана, в столбце хранятся значения, как указано. Если масштаб не указан, масштаб равен нулю.</a:t>
            </a:r>
            <a:r>
              <a:rPr b="0" dirty="0" sz="1200" i="0" kern="1200" lang="en-US">
                <a:solidFill>
                  <a:schemeClr val="tx1"/>
                </a:solidFill>
                <a:effectLst/>
                <a:latin typeface="+mn-lt"/>
                <a:ea typeface="+mn-ea"/>
                <a:cs typeface="+mn-cs"/>
              </a:rPr>
              <a:t> </a:t>
            </a:r>
            <a:r>
              <a:rPr b="0" dirty="0" sz="1200" i="0" kern="1200" lang="en">
                <a:solidFill>
                  <a:schemeClr val="tx1"/>
                </a:solidFill>
                <a:effectLst/>
                <a:latin typeface="+mn-lt"/>
                <a:ea typeface="+mn-ea"/>
                <a:cs typeface="+mn-cs"/>
              </a:rPr>
              <a:t>Oracle </a:t>
            </a:r>
            <a:r>
              <a:rPr b="0" dirty="0" sz="1200" i="0" kern="1200" lang="ru-RU">
                <a:solidFill>
                  <a:schemeClr val="tx1"/>
                </a:solidFill>
                <a:effectLst/>
                <a:latin typeface="+mn-lt"/>
                <a:ea typeface="+mn-ea"/>
                <a:cs typeface="+mn-cs"/>
              </a:rPr>
              <a:t>гарантирует переносимость чисел с точностью до или менее 38 цифр. Вы можете указать масштаб и без точности:</a:t>
            </a:r>
            <a:r>
              <a:rPr b="0" dirty="0" sz="1200" i="0" kern="1200" lang="en-US">
                <a:solidFill>
                  <a:schemeClr val="tx1"/>
                </a:solidFill>
                <a:effectLst/>
                <a:latin typeface="+mn-lt"/>
                <a:ea typeface="+mn-ea"/>
                <a:cs typeface="+mn-cs"/>
              </a:rPr>
              <a:t> </a:t>
            </a:r>
            <a:r>
              <a:rPr dirty="0" lang="ru-RU">
                <a:effectLst/>
              </a:rPr>
              <a:t>имя столбца </a:t>
            </a:r>
            <a:r>
              <a:rPr dirty="0" lang="en">
                <a:effectLst/>
              </a:rPr>
              <a:t>NUMBER (*, </a:t>
            </a:r>
            <a:r>
              <a:rPr dirty="0" lang="ru-RU">
                <a:effectLst/>
              </a:rPr>
              <a:t>масштаб) </a:t>
            </a:r>
            <a:r>
              <a:rPr b="0" dirty="0" sz="1200" i="0" kern="1200" lang="ru-RU">
                <a:solidFill>
                  <a:schemeClr val="tx1"/>
                </a:solidFill>
                <a:effectLst/>
                <a:latin typeface="+mn-lt"/>
                <a:ea typeface="+mn-ea"/>
                <a:cs typeface="+mn-cs"/>
              </a:rPr>
              <a:t>В этом случае точность равна 38, и указанный масштаб сохраняется.</a:t>
            </a:r>
            <a:endParaRPr b="0" dirty="0" sz="1200" i="0" kern="1200" lang="en-US">
              <a:solidFill>
                <a:schemeClr val="tx1"/>
              </a:solidFill>
              <a:effectLst/>
              <a:latin typeface="+mn-lt"/>
              <a:ea typeface="+mn-ea"/>
              <a:cs typeface="+mn-cs"/>
            </a:endParaRPr>
          </a:p>
          <a:p>
            <a:pPr algn="l" defTabSz="914400" eaLnBrk="1" fontAlgn="auto" hangingPunct="1" indent="0" latinLnBrk="0" lvl="0" marL="0" marR="0" rtl="0">
              <a:lnSpc>
                <a:spcPct val="100000"/>
              </a:lnSpc>
              <a:spcBef>
                <a:spcPts val="0"/>
              </a:spcBef>
              <a:spcAft>
                <a:spcPts val="0"/>
              </a:spcAft>
              <a:buClrTx/>
              <a:buSzTx/>
              <a:buFontTx/>
              <a:buNone/>
            </a:pPr>
            <a:r>
              <a:rPr b="0" dirty="0" sz="1200" i="0" kern="1200" lang="ru-RU">
                <a:solidFill>
                  <a:schemeClr val="tx1"/>
                </a:solidFill>
                <a:effectLst/>
                <a:latin typeface="+mn-lt"/>
                <a:ea typeface="+mn-ea"/>
                <a:cs typeface="+mn-cs"/>
              </a:rPr>
              <a:t>Если вы укажете отрицательную шкалу, </a:t>
            </a:r>
            <a:r>
              <a:rPr b="0" dirty="0" sz="1200" i="0" kern="1200" lang="en">
                <a:solidFill>
                  <a:schemeClr val="tx1"/>
                </a:solidFill>
                <a:effectLst/>
                <a:latin typeface="+mn-lt"/>
                <a:ea typeface="+mn-ea"/>
                <a:cs typeface="+mn-cs"/>
              </a:rPr>
              <a:t>Oracle Database </a:t>
            </a:r>
            <a:r>
              <a:rPr b="0" dirty="0" sz="1200" i="0" kern="1200" lang="ru-RU">
                <a:solidFill>
                  <a:schemeClr val="tx1"/>
                </a:solidFill>
                <a:effectLst/>
                <a:latin typeface="+mn-lt"/>
                <a:ea typeface="+mn-ea"/>
                <a:cs typeface="+mn-cs"/>
              </a:rPr>
              <a:t>округляет фактические данные до указанного числа мест слева от десятичной точки. Например, указание (7, -2) означает округление базы данных </a:t>
            </a:r>
            <a:r>
              <a:rPr b="0" dirty="0" sz="1200" i="0" kern="1200" lang="en">
                <a:solidFill>
                  <a:schemeClr val="tx1"/>
                </a:solidFill>
                <a:effectLst/>
                <a:latin typeface="+mn-lt"/>
                <a:ea typeface="+mn-ea"/>
                <a:cs typeface="+mn-cs"/>
              </a:rPr>
              <a:t>Oracle </a:t>
            </a:r>
            <a:r>
              <a:rPr b="0" dirty="0" sz="1200" i="0" kern="1200" lang="ru-RU">
                <a:solidFill>
                  <a:schemeClr val="tx1"/>
                </a:solidFill>
                <a:effectLst/>
                <a:latin typeface="+mn-lt"/>
                <a:ea typeface="+mn-ea"/>
                <a:cs typeface="+mn-cs"/>
              </a:rPr>
              <a:t>до ближайших сотых</a:t>
            </a:r>
            <a:endParaRPr b="0" dirty="0" sz="1200" i="0" kern="1200" lang="en-US">
              <a:solidFill>
                <a:schemeClr val="tx1"/>
              </a:solidFill>
              <a:effectLst/>
              <a:latin typeface="+mn-lt"/>
              <a:ea typeface="+mn-ea"/>
              <a:cs typeface="+mn-cs"/>
            </a:endParaRPr>
          </a:p>
          <a:p>
            <a:r>
              <a:rPr b="0" dirty="0" sz="1200" i="0" kern="1200" lang="en-US">
                <a:solidFill>
                  <a:schemeClr val="tx1"/>
                </a:solidFill>
                <a:effectLst/>
                <a:latin typeface="+mn-lt"/>
                <a:ea typeface="+mn-ea"/>
                <a:cs typeface="+mn-cs"/>
              </a:rPr>
              <a:t>-</a:t>
            </a:r>
            <a:r>
              <a:rPr b="0" dirty="0" sz="1200" i="0" kern="1200" lang="ru-RU">
                <a:solidFill>
                  <a:schemeClr val="tx1"/>
                </a:solidFill>
                <a:effectLst/>
                <a:latin typeface="+mn-lt"/>
                <a:ea typeface="+mn-ea"/>
                <a:cs typeface="+mn-cs"/>
              </a:rPr>
              <a:t>Столбцы, определенные как, </a:t>
            </a:r>
            <a:r>
              <a:rPr b="0" dirty="0" sz="1200" i="0" kern="1200" lang="en">
                <a:solidFill>
                  <a:schemeClr val="tx1"/>
                </a:solidFill>
                <a:effectLst/>
                <a:latin typeface="+mn-lt"/>
                <a:ea typeface="+mn-ea"/>
                <a:cs typeface="+mn-cs"/>
              </a:rPr>
              <a:t>LONG</a:t>
            </a:r>
            <a:r>
              <a:rPr b="0" dirty="0" sz="1200" i="0" kern="1200" lang="ru-RU">
                <a:solidFill>
                  <a:schemeClr val="tx1"/>
                </a:solidFill>
                <a:effectLst/>
                <a:latin typeface="+mn-lt"/>
                <a:ea typeface="+mn-ea"/>
                <a:cs typeface="+mn-cs"/>
              </a:rPr>
              <a:t>могут хранить символьные данные переменной длины, содержащие до 2 гигабайт информации. </a:t>
            </a:r>
            <a:r>
              <a:rPr b="0" dirty="0" sz="1200" i="0" kern="1200" lang="en">
                <a:solidFill>
                  <a:schemeClr val="tx1"/>
                </a:solidFill>
                <a:effectLst/>
                <a:latin typeface="+mn-lt"/>
                <a:ea typeface="+mn-ea"/>
                <a:cs typeface="+mn-cs"/>
              </a:rPr>
              <a:t>LONG</a:t>
            </a:r>
            <a:r>
              <a:rPr b="0" dirty="0" sz="1200" i="0" kern="1200" lang="ru-RU">
                <a:solidFill>
                  <a:schemeClr val="tx1"/>
                </a:solidFill>
                <a:effectLst/>
                <a:latin typeface="+mn-lt"/>
                <a:ea typeface="+mn-ea"/>
                <a:cs typeface="+mn-cs"/>
              </a:rPr>
              <a:t>данные - это текстовые данные, которые должны быть соответствующим образом преобразованы при перемещении между различными системами.</a:t>
            </a:r>
            <a:r>
              <a:rPr b="0" dirty="0" sz="1200" i="0" kern="1200" lang="en-US">
                <a:solidFill>
                  <a:schemeClr val="tx1"/>
                </a:solidFill>
                <a:effectLst/>
                <a:latin typeface="+mn-lt"/>
                <a:ea typeface="+mn-ea"/>
                <a:cs typeface="+mn-cs"/>
              </a:rPr>
              <a:t> </a:t>
            </a:r>
            <a:r>
              <a:rPr b="0" dirty="0" sz="1200" i="0" kern="1200" lang="en">
                <a:solidFill>
                  <a:schemeClr val="tx1"/>
                </a:solidFill>
                <a:effectLst/>
                <a:latin typeface="+mn-lt"/>
                <a:ea typeface="+mn-ea"/>
                <a:cs typeface="+mn-cs"/>
              </a:rPr>
              <a:t>LONG</a:t>
            </a:r>
            <a:r>
              <a:rPr b="0" dirty="0" sz="1200" i="0" kern="1200" lang="ru-RU">
                <a:solidFill>
                  <a:schemeClr val="tx1"/>
                </a:solidFill>
                <a:effectLst/>
                <a:latin typeface="+mn-lt"/>
                <a:ea typeface="+mn-ea"/>
                <a:cs typeface="+mn-cs"/>
              </a:rPr>
              <a:t>Столбцы типов данных используются в словаре данных для хранения текста определений представлений. Вы можете использовать </a:t>
            </a:r>
            <a:r>
              <a:rPr b="0" dirty="0" sz="1200" i="0" kern="1200" lang="en">
                <a:solidFill>
                  <a:schemeClr val="tx1"/>
                </a:solidFill>
                <a:effectLst/>
                <a:latin typeface="+mn-lt"/>
                <a:ea typeface="+mn-ea"/>
                <a:cs typeface="+mn-cs"/>
              </a:rPr>
              <a:t>LONG</a:t>
            </a:r>
            <a:r>
              <a:rPr b="0" dirty="0" sz="1200" i="0" kern="1200" lang="ru-RU">
                <a:solidFill>
                  <a:schemeClr val="tx1"/>
                </a:solidFill>
                <a:effectLst/>
                <a:latin typeface="+mn-lt"/>
                <a:ea typeface="+mn-ea"/>
                <a:cs typeface="+mn-cs"/>
              </a:rPr>
              <a:t>столбцы в </a:t>
            </a:r>
            <a:r>
              <a:rPr b="0" dirty="0" sz="1200" i="0" kern="1200" lang="en">
                <a:solidFill>
                  <a:schemeClr val="tx1"/>
                </a:solidFill>
                <a:effectLst/>
                <a:latin typeface="+mn-lt"/>
                <a:ea typeface="+mn-ea"/>
                <a:cs typeface="+mn-cs"/>
              </a:rPr>
              <a:t>SELECT</a:t>
            </a:r>
            <a:r>
              <a:rPr b="0" dirty="0" sz="1200" i="0" kern="1200" lang="ru-RU">
                <a:solidFill>
                  <a:schemeClr val="tx1"/>
                </a:solidFill>
                <a:effectLst/>
                <a:latin typeface="+mn-lt"/>
                <a:ea typeface="+mn-ea"/>
                <a:cs typeface="+mn-cs"/>
              </a:rPr>
              <a:t>списках, </a:t>
            </a:r>
            <a:r>
              <a:rPr b="0" dirty="0" sz="1200" i="0" kern="1200" lang="en">
                <a:solidFill>
                  <a:schemeClr val="tx1"/>
                </a:solidFill>
                <a:effectLst/>
                <a:latin typeface="+mn-lt"/>
                <a:ea typeface="+mn-ea"/>
                <a:cs typeface="+mn-cs"/>
              </a:rPr>
              <a:t>SET</a:t>
            </a:r>
            <a:r>
              <a:rPr b="0" dirty="0" sz="1200" i="0" kern="1200" lang="ru-RU">
                <a:solidFill>
                  <a:schemeClr val="tx1"/>
                </a:solidFill>
                <a:effectLst/>
                <a:latin typeface="+mn-lt"/>
                <a:ea typeface="+mn-ea"/>
                <a:cs typeface="+mn-cs"/>
              </a:rPr>
              <a:t>предложениях </a:t>
            </a:r>
            <a:r>
              <a:rPr b="0" dirty="0" sz="1200" i="0" kern="1200" lang="en">
                <a:solidFill>
                  <a:schemeClr val="tx1"/>
                </a:solidFill>
                <a:effectLst/>
                <a:latin typeface="+mn-lt"/>
                <a:ea typeface="+mn-ea"/>
                <a:cs typeface="+mn-cs"/>
              </a:rPr>
              <a:t>UPDATE</a:t>
            </a:r>
            <a:r>
              <a:rPr b="0" dirty="0" sz="1200" i="0" kern="1200" lang="ru-RU">
                <a:solidFill>
                  <a:schemeClr val="tx1"/>
                </a:solidFill>
                <a:effectLst/>
                <a:latin typeface="+mn-lt"/>
                <a:ea typeface="+mn-ea"/>
                <a:cs typeface="+mn-cs"/>
              </a:rPr>
              <a:t>и </a:t>
            </a:r>
            <a:r>
              <a:rPr b="0" dirty="0" sz="1200" i="0" kern="1200" lang="en">
                <a:solidFill>
                  <a:schemeClr val="tx1"/>
                </a:solidFill>
                <a:effectLst/>
                <a:latin typeface="+mn-lt"/>
                <a:ea typeface="+mn-ea"/>
                <a:cs typeface="+mn-cs"/>
              </a:rPr>
              <a:t>VALUES</a:t>
            </a:r>
            <a:r>
              <a:rPr b="0" dirty="0" sz="1200" i="0" kern="1200" lang="ru-RU">
                <a:solidFill>
                  <a:schemeClr val="tx1"/>
                </a:solidFill>
                <a:effectLst/>
                <a:latin typeface="+mn-lt"/>
                <a:ea typeface="+mn-ea"/>
                <a:cs typeface="+mn-cs"/>
              </a:rPr>
              <a:t>предложениях </a:t>
            </a:r>
            <a:r>
              <a:rPr b="0" dirty="0" sz="1200" i="0" kern="1200" lang="en">
                <a:solidFill>
                  <a:schemeClr val="tx1"/>
                </a:solidFill>
                <a:effectLst/>
                <a:latin typeface="+mn-lt"/>
                <a:ea typeface="+mn-ea"/>
                <a:cs typeface="+mn-cs"/>
              </a:rPr>
              <a:t>INSERT.</a:t>
            </a:r>
          </a:p>
          <a:p>
            <a:r>
              <a:rPr b="0" dirty="0" sz="1200" i="0" kern="1200" lang="en-US">
                <a:solidFill>
                  <a:schemeClr val="tx1"/>
                </a:solidFill>
                <a:effectLst/>
                <a:latin typeface="+mn-lt"/>
                <a:ea typeface="+mn-ea"/>
                <a:cs typeface="+mn-cs"/>
              </a:rPr>
              <a:t>-</a:t>
            </a:r>
            <a:r>
              <a:rPr b="0" dirty="0" sz="1200" i="0" kern="1200" lang="ru-RU">
                <a:solidFill>
                  <a:schemeClr val="tx1"/>
                </a:solidFill>
                <a:effectLst/>
                <a:latin typeface="+mn-lt"/>
                <a:ea typeface="+mn-ea"/>
                <a:cs typeface="+mn-cs"/>
              </a:rPr>
              <a:t>Типы больших объектов для символьных данных - это </a:t>
            </a:r>
            <a:r>
              <a:rPr dirty="0" lang="en"/>
              <a:t>CLOB</a:t>
            </a:r>
            <a:r>
              <a:rPr b="0" dirty="0" sz="1200" i="0" kern="1200" lang="ru-RU">
                <a:solidFill>
                  <a:schemeClr val="tx1"/>
                </a:solidFill>
                <a:effectLst/>
                <a:latin typeface="+mn-lt"/>
                <a:ea typeface="+mn-ea"/>
                <a:cs typeface="+mn-cs"/>
              </a:rPr>
              <a:t>и </a:t>
            </a:r>
            <a:r>
              <a:rPr dirty="0" lang="en"/>
              <a:t>NCLOB</a:t>
            </a:r>
            <a:r>
              <a:rPr b="0" dirty="0" sz="1200" i="0" kern="1200" lang="en">
                <a:solidFill>
                  <a:schemeClr val="tx1"/>
                </a:solidFill>
                <a:effectLst/>
                <a:latin typeface="+mn-lt"/>
                <a:ea typeface="+mn-ea"/>
                <a:cs typeface="+mn-cs"/>
              </a:rPr>
              <a:t>. </a:t>
            </a:r>
            <a:r>
              <a:rPr b="0" dirty="0" sz="1200" i="0" kern="1200" lang="ru-RU">
                <a:solidFill>
                  <a:schemeClr val="tx1"/>
                </a:solidFill>
                <a:effectLst/>
                <a:latin typeface="+mn-lt"/>
                <a:ea typeface="+mn-ea"/>
                <a:cs typeface="+mn-cs"/>
              </a:rPr>
              <a:t>Они могут хранить до 8 терабайт данных символов ( </a:t>
            </a:r>
            <a:r>
              <a:rPr dirty="0" lang="en"/>
              <a:t>CLOB</a:t>
            </a:r>
            <a:r>
              <a:rPr b="0" dirty="0" sz="1200" i="0" kern="1200" lang="en">
                <a:solidFill>
                  <a:schemeClr val="tx1"/>
                </a:solidFill>
                <a:effectLst/>
                <a:latin typeface="+mn-lt"/>
                <a:ea typeface="+mn-ea"/>
                <a:cs typeface="+mn-cs"/>
              </a:rPr>
              <a:t>) </a:t>
            </a:r>
            <a:r>
              <a:rPr b="0" dirty="0" sz="1200" i="0" kern="1200" lang="ru-RU">
                <a:solidFill>
                  <a:schemeClr val="tx1"/>
                </a:solidFill>
                <a:effectLst/>
                <a:latin typeface="+mn-lt"/>
                <a:ea typeface="+mn-ea"/>
                <a:cs typeface="+mn-cs"/>
              </a:rPr>
              <a:t>или данных национальных символов ( </a:t>
            </a:r>
            <a:r>
              <a:rPr dirty="0" lang="en"/>
              <a:t>NCLOB</a:t>
            </a:r>
            <a:r>
              <a:rPr b="0" dirty="0" sz="1200" i="0" kern="1200" lang="en">
                <a:solidFill>
                  <a:schemeClr val="tx1"/>
                </a:solidFill>
                <a:effectLst/>
                <a:latin typeface="+mn-lt"/>
                <a:ea typeface="+mn-ea"/>
                <a:cs typeface="+mn-cs"/>
              </a:rPr>
              <a:t>)</a:t>
            </a:r>
            <a:endParaRPr b="0" dirty="0" sz="1200" i="0" kern="1200" lang="en-US">
              <a:solidFill>
                <a:schemeClr val="tx1"/>
              </a:solidFill>
              <a:effectLst/>
              <a:latin typeface="+mn-lt"/>
              <a:ea typeface="+mn-ea"/>
              <a:cs typeface="+mn-cs"/>
            </a:endParaRPr>
          </a:p>
          <a:p>
            <a:r>
              <a:rPr b="0" dirty="0" sz="1200" i="0" kern="1200" lang="en-US">
                <a:solidFill>
                  <a:schemeClr val="tx1"/>
                </a:solidFill>
                <a:effectLst/>
                <a:latin typeface="+mn-lt"/>
                <a:ea typeface="+mn-ea"/>
                <a:cs typeface="+mn-cs"/>
              </a:rPr>
              <a:t>-</a:t>
            </a:r>
            <a:r>
              <a:rPr dirty="0" lang="en"/>
              <a:t>RAW</a:t>
            </a:r>
            <a:r>
              <a:rPr b="0" dirty="0" sz="1200" i="0" kern="1200" lang="ru-RU">
                <a:solidFill>
                  <a:schemeClr val="tx1"/>
                </a:solidFill>
                <a:effectLst/>
                <a:latin typeface="+mn-lt"/>
                <a:ea typeface="+mn-ea"/>
                <a:cs typeface="+mn-cs"/>
              </a:rPr>
              <a:t>И </a:t>
            </a:r>
            <a:r>
              <a:rPr dirty="0" lang="en"/>
              <a:t>LONG RAW</a:t>
            </a:r>
            <a:r>
              <a:rPr b="0" dirty="0" sz="1200" i="0" kern="1200" lang="ru-RU">
                <a:solidFill>
                  <a:schemeClr val="tx1"/>
                </a:solidFill>
                <a:effectLst/>
                <a:latin typeface="+mn-lt"/>
                <a:ea typeface="+mn-ea"/>
                <a:cs typeface="+mn-cs"/>
              </a:rPr>
              <a:t>типы данных используются для данных , которые не должны быть истолкованы (не преобразованных при передаче данных между различными системами) с помощью базы данных </a:t>
            </a:r>
            <a:r>
              <a:rPr b="0" dirty="0" sz="1200" i="0" kern="1200" lang="en">
                <a:solidFill>
                  <a:schemeClr val="tx1"/>
                </a:solidFill>
                <a:effectLst/>
                <a:latin typeface="+mn-lt"/>
                <a:ea typeface="+mn-ea"/>
                <a:cs typeface="+mn-cs"/>
              </a:rPr>
              <a:t>Oracle. </a:t>
            </a:r>
            <a:r>
              <a:rPr b="0" dirty="0" sz="1200" i="0" kern="1200" lang="ru-RU">
                <a:solidFill>
                  <a:schemeClr val="tx1"/>
                </a:solidFill>
                <a:effectLst/>
                <a:latin typeface="+mn-lt"/>
                <a:ea typeface="+mn-ea"/>
                <a:cs typeface="+mn-cs"/>
              </a:rPr>
              <a:t>Эти типы данных предназначены для двоичных данных или байтовых строк. Например, </a:t>
            </a:r>
            <a:r>
              <a:rPr dirty="0" lang="en"/>
              <a:t>LONG RAW</a:t>
            </a:r>
            <a:r>
              <a:rPr b="0" dirty="0" sz="1200" i="0" kern="1200" lang="ru-RU">
                <a:solidFill>
                  <a:schemeClr val="tx1"/>
                </a:solidFill>
                <a:effectLst/>
                <a:latin typeface="+mn-lt"/>
                <a:ea typeface="+mn-ea"/>
                <a:cs typeface="+mn-cs"/>
              </a:rPr>
              <a:t>может использоваться для хранения графики, звука, документов или массивов двоичных данных. Интерпретация зависит от использования.</a:t>
            </a:r>
          </a:p>
          <a:p>
            <a:endParaRPr dirty="0" lang="ru-RU"/>
          </a:p>
        </p:txBody>
      </p:sp>
      <p:sp>
        <p:nvSpPr>
          <p:cNvPr id="1048628" name="Номер слайда 3"/>
          <p:cNvSpPr>
            <a:spLocks noGrp="1"/>
          </p:cNvSpPr>
          <p:nvPr>
            <p:ph type="sldNum" sz="quarter" idx="5"/>
          </p:nvPr>
        </p:nvSpPr>
        <p:spPr/>
        <p:txBody>
          <a:bodyPr/>
          <a:p>
            <a:fld id="{5899092C-5042-41EE-9284-195417E1E54C}" type="slidenum">
              <a:rPr lang="ru-RU" smtClean="0"/>
              <a:t>11</a:t>
            </a:fld>
            <a:endParaRPr lang="ru-RU"/>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07" name=""/>
        <p:cNvGrpSpPr/>
        <p:nvPr/>
      </p:nvGrpSpPr>
      <p:grpSpPr>
        <a:xfrm>
          <a:off x="0" y="0"/>
          <a:ext cx="0" cy="0"/>
          <a:chOff x="0" y="0"/>
          <a:chExt cx="0" cy="0"/>
        </a:xfrm>
      </p:grpSpPr>
      <p:sp>
        <p:nvSpPr>
          <p:cNvPr id="1048664" name="Образ слайда 1"/>
          <p:cNvSpPr>
            <a:spLocks noChangeAspect="1" noRot="1" noGrp="1"/>
          </p:cNvSpPr>
          <p:nvPr>
            <p:ph type="sldImg"/>
          </p:nvPr>
        </p:nvSpPr>
        <p:spPr/>
      </p:sp>
      <p:sp>
        <p:nvSpPr>
          <p:cNvPr id="1048665" name="Заметки 2"/>
          <p:cNvSpPr>
            <a:spLocks noGrp="1"/>
          </p:cNvSpPr>
          <p:nvPr>
            <p:ph type="body" idx="1"/>
          </p:nvPr>
        </p:nvSpPr>
        <p:spPr/>
        <p:txBody>
          <a:bodyPr/>
          <a:p>
            <a:r>
              <a:rPr dirty="0" lang="ru-RU"/>
              <a:t>В этом случае строки извлекаются в соответствии с результатом некоторой хеш-функции. Для нахождения любого значения строки все, что потребуется сделать — это получить </a:t>
            </a:r>
            <a:r>
              <a:rPr dirty="0" lang="ru-RU" err="1"/>
              <a:t>хеш</a:t>
            </a:r>
            <a:r>
              <a:rPr dirty="0" lang="ru-RU"/>
              <a:t> значение для ключа кластера, так что единственная операция ввода-вывода выдаст данные нужной строки и обеспечит более эффективную производительность. Когда приложение использует запросы по эквивалентности, скажем, запрос, который возвращает все строки для региона 10, то </a:t>
            </a:r>
            <a:r>
              <a:rPr dirty="0" lang="ru-RU" err="1"/>
              <a:t>хеш</a:t>
            </a:r>
            <a:r>
              <a:rPr dirty="0" lang="ru-RU"/>
              <a:t>-кластеры являются более подходящим выбором, чем обычная таблица с индексами. </a:t>
            </a:r>
            <a:endParaRPr dirty="0" lang="en-US"/>
          </a:p>
          <a:p>
            <a:r>
              <a:rPr dirty="0" lang="ru-RU"/>
              <a:t>Причина в том, что база данных </a:t>
            </a:r>
            <a:r>
              <a:rPr dirty="0" lang="ru-RU" err="1"/>
              <a:t>хеширует</a:t>
            </a:r>
            <a:r>
              <a:rPr dirty="0" lang="ru-RU"/>
              <a:t> специфицированный ключ кластера, и значение </a:t>
            </a:r>
            <a:r>
              <a:rPr dirty="0" lang="ru-RU" err="1"/>
              <a:t>хеш</a:t>
            </a:r>
            <a:r>
              <a:rPr dirty="0" lang="ru-RU"/>
              <a:t>-ключа непосредственно указывает на область </a:t>
            </a:r>
            <a:r>
              <a:rPr dirty="0" lang="ru-RU" err="1"/>
              <a:t>диска,в</a:t>
            </a:r>
            <a:r>
              <a:rPr dirty="0" lang="ru-RU"/>
              <a:t> которой база хранит строки. </a:t>
            </a:r>
          </a:p>
        </p:txBody>
      </p:sp>
      <p:sp>
        <p:nvSpPr>
          <p:cNvPr id="1048666" name="Номер слайда 3"/>
          <p:cNvSpPr>
            <a:spLocks noGrp="1"/>
          </p:cNvSpPr>
          <p:nvPr>
            <p:ph type="sldNum" sz="quarter" idx="10"/>
          </p:nvPr>
        </p:nvSpPr>
        <p:spPr/>
        <p:txBody>
          <a:bodyPr/>
          <a:p>
            <a:fld id="{5899092C-5042-41EE-9284-195417E1E54C}" type="slidenum">
              <a:rPr lang="ru-RU" smtClean="0"/>
              <a:t>25</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themeOverride" Target="../theme/themeOverride1.xml"/><Relationship Id="rId2"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themeOverride" Target="../theme/themeOverride2.xml"/><Relationship Id="rId2"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showMasterSp="0" type="title">
  <p:cSld name="Титульный слайд">
    <p:spTree>
      <p:nvGrpSpPr>
        <p:cNvPr id="24" name=""/>
        <p:cNvGrpSpPr/>
        <p:nvPr/>
      </p:nvGrpSpPr>
      <p:grpSpPr>
        <a:xfrm>
          <a:off x="0" y="0"/>
          <a:ext cx="0" cy="0"/>
          <a:chOff x="0" y="0"/>
          <a:chExt cx="0" cy="0"/>
        </a:xfrm>
      </p:grpSpPr>
      <p:sp>
        <p:nvSpPr>
          <p:cNvPr id="1048584" name="Прямоугольник 3"/>
          <p:cNvSpPr/>
          <p:nvPr/>
        </p:nvSpPr>
        <p:spPr>
          <a:xfrm>
            <a:off x="904875" y="3648075"/>
            <a:ext cx="7315200" cy="1279525"/>
          </a:xfrm>
          <a:prstGeom prst="rect"/>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p>
            <a:pPr algn="ctr"/>
            <a:endParaRPr lang="en-US"/>
          </a:p>
        </p:txBody>
      </p:sp>
      <p:sp>
        <p:nvSpPr>
          <p:cNvPr id="1048585" name="Прямоугольник 4"/>
          <p:cNvSpPr/>
          <p:nvPr/>
        </p:nvSpPr>
        <p:spPr>
          <a:xfrm>
            <a:off x="914400" y="5048250"/>
            <a:ext cx="7315200" cy="685800"/>
          </a:xfrm>
          <a:prstGeom prst="rect"/>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p>
            <a:pPr algn="ctr"/>
            <a:endParaRPr lang="en-US"/>
          </a:p>
        </p:txBody>
      </p:sp>
      <p:sp>
        <p:nvSpPr>
          <p:cNvPr id="1048586" name="Прямоугольник 5"/>
          <p:cNvSpPr/>
          <p:nvPr/>
        </p:nvSpPr>
        <p:spPr>
          <a:xfrm>
            <a:off x="904875" y="3648075"/>
            <a:ext cx="228600" cy="1279525"/>
          </a:xfrm>
          <a:prstGeom prst="rect"/>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p>
            <a:pPr algn="ctr"/>
            <a:endParaRPr lang="en-US"/>
          </a:p>
        </p:txBody>
      </p:sp>
      <p:sp>
        <p:nvSpPr>
          <p:cNvPr id="1048587" name="Прямоугольник 6"/>
          <p:cNvSpPr/>
          <p:nvPr/>
        </p:nvSpPr>
        <p:spPr>
          <a:xfrm>
            <a:off x="914400" y="5048250"/>
            <a:ext cx="228600" cy="685800"/>
          </a:xfrm>
          <a:prstGeom prst="rect"/>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p>
            <a:pPr algn="ctr"/>
            <a:endParaRPr lang="en-US"/>
          </a:p>
        </p:txBody>
      </p:sp>
      <p:sp>
        <p:nvSpPr>
          <p:cNvPr id="1048588" name="Заголовок 7"/>
          <p:cNvSpPr>
            <a:spLocks noGrp="1"/>
          </p:cNvSpPr>
          <p:nvPr>
            <p:ph type="ctrTitle"/>
          </p:nvPr>
        </p:nvSpPr>
        <p:spPr>
          <a:xfrm>
            <a:off x="1219200" y="3886200"/>
            <a:ext cx="6858000" cy="990600"/>
          </a:xfrm>
        </p:spPr>
        <p:txBody>
          <a:bodyPr anchor="t"/>
          <a:lstStyle>
            <a:lvl1pPr algn="r">
              <a:defRPr sz="3200">
                <a:solidFill>
                  <a:schemeClr val="tx1"/>
                </a:solidFill>
              </a:defRPr>
            </a:lvl1pPr>
          </a:lstStyle>
          <a:p>
            <a:r>
              <a:rPr lang="ru-RU"/>
              <a:t>Образец заголовка</a:t>
            </a:r>
            <a:endParaRPr lang="en-US"/>
          </a:p>
        </p:txBody>
      </p:sp>
      <p:sp>
        <p:nvSpPr>
          <p:cNvPr id="1048589" name="Подзаголовок 8"/>
          <p:cNvSpPr>
            <a:spLocks noGrp="1"/>
          </p:cNvSpPr>
          <p:nvPr>
            <p:ph type="subTitle" idx="1"/>
          </p:nvPr>
        </p:nvSpPr>
        <p:spPr>
          <a:xfrm>
            <a:off x="1219200" y="5124450"/>
            <a:ext cx="6858000" cy="533400"/>
          </a:xfrm>
        </p:spPr>
        <p:txBody>
          <a:bodyPr/>
          <a:lstStyle>
            <a:lvl1pPr algn="r" indent="0" marL="0">
              <a:buNone/>
              <a:defRPr sz="2000">
                <a:solidFill>
                  <a:schemeClr val="tx2"/>
                </a:solidFill>
                <a:latin typeface="+mj-lt"/>
                <a:ea typeface="+mj-ea"/>
                <a:cs typeface="+mj-cs"/>
              </a:defRPr>
            </a:lvl1pPr>
            <a:lvl2pPr algn="ctr" indent="0" marL="457200">
              <a:buNone/>
            </a:lvl2pPr>
            <a:lvl3pPr algn="ctr" indent="0" marL="914400">
              <a:buNone/>
            </a:lvl3pPr>
            <a:lvl4pPr algn="ctr" indent="0" marL="1371600">
              <a:buNone/>
            </a:lvl4pPr>
            <a:lvl5pPr algn="ctr" indent="0" marL="1828800">
              <a:buNone/>
            </a:lvl5pPr>
            <a:lvl6pPr algn="ctr" indent="0" marL="2286000">
              <a:buNone/>
            </a:lvl6pPr>
            <a:lvl7pPr algn="ctr" indent="0" marL="2743200">
              <a:buNone/>
            </a:lvl7pPr>
            <a:lvl8pPr algn="ctr" indent="0" marL="3200400">
              <a:buNone/>
            </a:lvl8pPr>
            <a:lvl9pPr algn="ctr" indent="0" marL="3657600">
              <a:buNone/>
            </a:lvl9pPr>
          </a:lstStyle>
          <a:p>
            <a:r>
              <a:rPr lang="ru-RU"/>
              <a:t>Образец подзаголовка</a:t>
            </a:r>
            <a:endParaRPr lang="en-US"/>
          </a:p>
        </p:txBody>
      </p:sp>
      <p:sp>
        <p:nvSpPr>
          <p:cNvPr id="1048590" name="Дата 27"/>
          <p:cNvSpPr>
            <a:spLocks noGrp="1"/>
          </p:cNvSpPr>
          <p:nvPr>
            <p:ph type="dt" sz="half" idx="10"/>
          </p:nvPr>
        </p:nvSpPr>
        <p:spPr>
          <a:xfrm>
            <a:off x="6400800" y="6354763"/>
            <a:ext cx="2286000" cy="366712"/>
          </a:xfrm>
        </p:spPr>
        <p:txBody>
          <a:bodyPr/>
          <a:lstStyle>
            <a:lvl1pPr>
              <a:defRPr sz="1400"/>
            </a:lvl1pPr>
          </a:lstStyle>
          <a:p>
            <a:endParaRPr altLang="ru-RU" lang="ru-RU"/>
          </a:p>
        </p:txBody>
      </p:sp>
      <p:sp>
        <p:nvSpPr>
          <p:cNvPr id="1048591" name="Нижний колонтитул 16"/>
          <p:cNvSpPr>
            <a:spLocks noGrp="1"/>
          </p:cNvSpPr>
          <p:nvPr>
            <p:ph type="ftr" sz="quarter" idx="11"/>
          </p:nvPr>
        </p:nvSpPr>
        <p:spPr>
          <a:xfrm>
            <a:off x="2898775" y="6354763"/>
            <a:ext cx="3475038" cy="366712"/>
          </a:xfrm>
        </p:spPr>
        <p:txBody>
          <a:bodyPr/>
          <a:p>
            <a:endParaRPr altLang="ru-RU" lang="ru-RU"/>
          </a:p>
        </p:txBody>
      </p:sp>
      <p:sp>
        <p:nvSpPr>
          <p:cNvPr id="1048592" name="Номер слайда 28"/>
          <p:cNvSpPr>
            <a:spLocks noGrp="1"/>
          </p:cNvSpPr>
          <p:nvPr>
            <p:ph type="sldNum" sz="quarter" idx="12"/>
          </p:nvPr>
        </p:nvSpPr>
        <p:spPr>
          <a:xfrm>
            <a:off x="1216025" y="6354763"/>
            <a:ext cx="1219200" cy="366712"/>
          </a:xfrm>
        </p:spPr>
        <p:txBody>
          <a:bodyPr/>
          <a:p>
            <a:fld id="{75B8A8BB-D23D-4CC9-8EA6-4FADA2F85697}" type="slidenum">
              <a:rPr altLang="ru-RU" lang="ru-RU"/>
              <a:t>‹#›</a:t>
            </a:fld>
            <a:endParaRPr altLang="ru-RU"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type="vertTx">
  <p:cSld name="Заголовок и вертикальный текст">
    <p:spTree>
      <p:nvGrpSpPr>
        <p:cNvPr id="145" name=""/>
        <p:cNvGrpSpPr/>
        <p:nvPr/>
      </p:nvGrpSpPr>
      <p:grpSpPr>
        <a:xfrm>
          <a:off x="0" y="0"/>
          <a:ext cx="0" cy="0"/>
          <a:chOff x="0" y="0"/>
          <a:chExt cx="0" cy="0"/>
        </a:xfrm>
      </p:grpSpPr>
      <p:sp>
        <p:nvSpPr>
          <p:cNvPr id="1048742" name="Заголовок 1"/>
          <p:cNvSpPr>
            <a:spLocks noGrp="1"/>
          </p:cNvSpPr>
          <p:nvPr>
            <p:ph type="title"/>
          </p:nvPr>
        </p:nvSpPr>
        <p:spPr/>
        <p:txBody>
          <a:bodyPr/>
          <a:p>
            <a:r>
              <a:rPr lang="ru-RU"/>
              <a:t>Образец заголовка</a:t>
            </a:r>
            <a:endParaRPr lang="en-US"/>
          </a:p>
        </p:txBody>
      </p:sp>
      <p:sp>
        <p:nvSpPr>
          <p:cNvPr id="1048743" name="Вертикальный текст 2"/>
          <p:cNvSpPr>
            <a:spLocks noGrp="1"/>
          </p:cNvSpPr>
          <p:nvPr>
            <p:ph type="body" orient="vert" idx="1"/>
          </p:nvPr>
        </p:nvSpPr>
        <p:spPr/>
        <p:txBody>
          <a:bodyPr vert="eaVert"/>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1048744" name="Дата 13"/>
          <p:cNvSpPr>
            <a:spLocks noGrp="1"/>
          </p:cNvSpPr>
          <p:nvPr>
            <p:ph type="dt" sz="half" idx="10"/>
          </p:nvPr>
        </p:nvSpPr>
        <p:spPr/>
        <p:txBody>
          <a:bodyPr/>
          <a:p>
            <a:endParaRPr altLang="ru-RU" lang="ru-RU"/>
          </a:p>
        </p:txBody>
      </p:sp>
      <p:sp>
        <p:nvSpPr>
          <p:cNvPr id="1048745" name="Нижний колонтитул 2"/>
          <p:cNvSpPr>
            <a:spLocks noGrp="1"/>
          </p:cNvSpPr>
          <p:nvPr>
            <p:ph type="ftr" sz="quarter" idx="11"/>
          </p:nvPr>
        </p:nvSpPr>
        <p:spPr/>
        <p:txBody>
          <a:bodyPr/>
          <a:p>
            <a:endParaRPr altLang="ru-RU" lang="ru-RU"/>
          </a:p>
        </p:txBody>
      </p:sp>
      <p:sp>
        <p:nvSpPr>
          <p:cNvPr id="1048746" name="Номер слайда 22"/>
          <p:cNvSpPr>
            <a:spLocks noGrp="1"/>
          </p:cNvSpPr>
          <p:nvPr>
            <p:ph type="sldNum" sz="quarter" idx="12"/>
          </p:nvPr>
        </p:nvSpPr>
        <p:spPr/>
        <p:txBody>
          <a:bodyPr/>
          <a:p>
            <a:fld id="{AC44B76D-8D9C-4F9A-8E47-3CC8034DCAB9}" type="slidenum">
              <a:rPr altLang="ru-RU" lang="ru-RU"/>
              <a:t>‹#›</a:t>
            </a:fld>
            <a:endParaRPr altLang="ru-RU"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showMasterSp="0" type="vertTitleAndTx">
  <p:cSld name="Вертикальный заголовок и текст">
    <p:spTree>
      <p:nvGrpSpPr>
        <p:cNvPr id="143" name=""/>
        <p:cNvGrpSpPr/>
        <p:nvPr/>
      </p:nvGrpSpPr>
      <p:grpSpPr>
        <a:xfrm>
          <a:off x="0" y="0"/>
          <a:ext cx="0" cy="0"/>
          <a:chOff x="0" y="0"/>
          <a:chExt cx="0" cy="0"/>
        </a:xfrm>
      </p:grpSpPr>
      <p:sp>
        <p:nvSpPr>
          <p:cNvPr id="1048725" name="Прямая соединительная линия 10"/>
          <p:cNvSpPr>
            <a:spLocks noChangeShapeType="1"/>
          </p:cNvSpPr>
          <p:nvPr/>
        </p:nvSpPr>
        <p:spPr bwMode="auto">
          <a:xfrm>
            <a:off x="457200" y="6353175"/>
            <a:ext cx="8229600" cy="0"/>
          </a:xfrm>
          <a:prstGeom prst="line"/>
          <a:noFill/>
          <a:ln w="9525" algn="ctr">
            <a:solidFill>
              <a:schemeClr val="accent2"/>
            </a:solidFill>
            <a:prstDash val="dash"/>
            <a:round/>
            <a:headEnd/>
            <a:tailEnd/>
          </a:ln>
        </p:spPr>
        <p:txBody>
          <a:bodyPr/>
          <a:p>
            <a:endParaRPr lang="ru-RU"/>
          </a:p>
        </p:txBody>
      </p:sp>
      <p:sp>
        <p:nvSpPr>
          <p:cNvPr id="1048726" name="Равнобедренный треугольник 4"/>
          <p:cNvSpPr>
            <a:spLocks noChangeAspect="1"/>
          </p:cNvSpPr>
          <p:nvPr/>
        </p:nvSpPr>
        <p:spPr>
          <a:xfrm rot="5400000">
            <a:off x="419100" y="6467475"/>
            <a:ext cx="190500" cy="120650"/>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p>
            <a:pPr algn="ctr"/>
            <a:endParaRPr lang="en-US"/>
          </a:p>
        </p:txBody>
      </p:sp>
      <p:sp>
        <p:nvSpPr>
          <p:cNvPr id="1048727" name="Прямая соединительная линия 14"/>
          <p:cNvSpPr>
            <a:spLocks noChangeShapeType="1"/>
          </p:cNvSpPr>
          <p:nvPr/>
        </p:nvSpPr>
        <p:spPr bwMode="auto">
          <a:xfrm rot="5400000">
            <a:off x="3630612" y="3201988"/>
            <a:ext cx="5851525" cy="0"/>
          </a:xfrm>
          <a:prstGeom prst="line"/>
          <a:noFill/>
          <a:ln w="9525" algn="ctr">
            <a:solidFill>
              <a:schemeClr val="accent2"/>
            </a:solidFill>
            <a:prstDash val="dash"/>
            <a:round/>
            <a:headEnd/>
            <a:tailEnd/>
          </a:ln>
        </p:spPr>
        <p:txBody>
          <a:bodyPr/>
          <a:p>
            <a:endParaRPr lang="ru-RU"/>
          </a:p>
        </p:txBody>
      </p:sp>
      <p:sp>
        <p:nvSpPr>
          <p:cNvPr id="1048728" name="Вертикальный заголовок 1"/>
          <p:cNvSpPr>
            <a:spLocks noGrp="1"/>
          </p:cNvSpPr>
          <p:nvPr>
            <p:ph type="title" orient="vert"/>
          </p:nvPr>
        </p:nvSpPr>
        <p:spPr>
          <a:xfrm>
            <a:off x="6629400" y="274638"/>
            <a:ext cx="2057400" cy="5851525"/>
          </a:xfrm>
        </p:spPr>
        <p:txBody>
          <a:bodyPr vert="eaVert"/>
          <a:p>
            <a:r>
              <a:rPr lang="ru-RU"/>
              <a:t>Образец заголовка</a:t>
            </a:r>
            <a:endParaRPr lang="en-US"/>
          </a:p>
        </p:txBody>
      </p:sp>
      <p:sp>
        <p:nvSpPr>
          <p:cNvPr id="1048729" name="Вертикальный текст 2"/>
          <p:cNvSpPr>
            <a:spLocks noGrp="1"/>
          </p:cNvSpPr>
          <p:nvPr>
            <p:ph type="body" orient="vert" idx="1"/>
          </p:nvPr>
        </p:nvSpPr>
        <p:spPr>
          <a:xfrm>
            <a:off x="457200" y="274638"/>
            <a:ext cx="6019800" cy="5851525"/>
          </a:xfrm>
        </p:spPr>
        <p:txBody>
          <a:bodyPr vert="eaVert"/>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1048730" name="Дата 3"/>
          <p:cNvSpPr>
            <a:spLocks noGrp="1"/>
          </p:cNvSpPr>
          <p:nvPr>
            <p:ph type="dt" sz="half" idx="10"/>
          </p:nvPr>
        </p:nvSpPr>
        <p:spPr/>
        <p:txBody>
          <a:bodyPr/>
          <a:p>
            <a:endParaRPr altLang="ru-RU" lang="ru-RU"/>
          </a:p>
        </p:txBody>
      </p:sp>
      <p:sp>
        <p:nvSpPr>
          <p:cNvPr id="1048731" name="Нижний колонтитул 4"/>
          <p:cNvSpPr>
            <a:spLocks noGrp="1"/>
          </p:cNvSpPr>
          <p:nvPr>
            <p:ph type="ftr" sz="quarter" idx="11"/>
          </p:nvPr>
        </p:nvSpPr>
        <p:spPr/>
        <p:txBody>
          <a:bodyPr/>
          <a:p>
            <a:endParaRPr altLang="ru-RU" lang="ru-RU"/>
          </a:p>
        </p:txBody>
      </p:sp>
      <p:sp>
        <p:nvSpPr>
          <p:cNvPr id="1048732" name="Номер слайда 5"/>
          <p:cNvSpPr>
            <a:spLocks noGrp="1"/>
          </p:cNvSpPr>
          <p:nvPr>
            <p:ph type="sldNum" sz="quarter" idx="12"/>
          </p:nvPr>
        </p:nvSpPr>
        <p:spPr/>
        <p:txBody>
          <a:bodyPr/>
          <a:p>
            <a:fld id="{7D53341B-77BC-4E5C-A7B7-42174D0D1547}" type="slidenum">
              <a:rPr altLang="ru-RU" lang="ru-RU"/>
              <a:t>‹#›</a:t>
            </a:fld>
            <a:endParaRPr altLang="ru-RU"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type="obj">
  <p:cSld name="Заголовок и объект">
    <p:spTree>
      <p:nvGrpSpPr>
        <p:cNvPr id="75" name=""/>
        <p:cNvGrpSpPr/>
        <p:nvPr/>
      </p:nvGrpSpPr>
      <p:grpSpPr>
        <a:xfrm>
          <a:off x="0" y="0"/>
          <a:ext cx="0" cy="0"/>
          <a:chOff x="0" y="0"/>
          <a:chExt cx="0" cy="0"/>
        </a:xfrm>
      </p:grpSpPr>
      <p:sp>
        <p:nvSpPr>
          <p:cNvPr id="1048596" name="Заголовок 1"/>
          <p:cNvSpPr>
            <a:spLocks noGrp="1"/>
          </p:cNvSpPr>
          <p:nvPr>
            <p:ph type="title"/>
          </p:nvPr>
        </p:nvSpPr>
        <p:spPr/>
        <p:txBody>
          <a:bodyPr/>
          <a:p>
            <a:r>
              <a:rPr lang="ru-RU"/>
              <a:t>Образец заголовка</a:t>
            </a:r>
            <a:endParaRPr lang="en-US"/>
          </a:p>
        </p:txBody>
      </p:sp>
      <p:sp>
        <p:nvSpPr>
          <p:cNvPr id="1048597" name="Объект 7"/>
          <p:cNvSpPr>
            <a:spLocks noGrp="1"/>
          </p:cNvSpPr>
          <p:nvPr>
            <p:ph sz="quarter" idx="1"/>
          </p:nvPr>
        </p:nvSpPr>
        <p:spPr>
          <a:xfrm>
            <a:off x="457200" y="1219200"/>
            <a:ext cx="8229600" cy="4937760"/>
          </a:xfrm>
        </p:spPr>
        <p:txBody>
          <a:bodyPr/>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1048598" name="Дата 13"/>
          <p:cNvSpPr>
            <a:spLocks noGrp="1"/>
          </p:cNvSpPr>
          <p:nvPr>
            <p:ph type="dt" sz="half" idx="10"/>
          </p:nvPr>
        </p:nvSpPr>
        <p:spPr/>
        <p:txBody>
          <a:bodyPr/>
          <a:p>
            <a:endParaRPr altLang="ru-RU" lang="ru-RU"/>
          </a:p>
        </p:txBody>
      </p:sp>
      <p:sp>
        <p:nvSpPr>
          <p:cNvPr id="1048599" name="Нижний колонтитул 2"/>
          <p:cNvSpPr>
            <a:spLocks noGrp="1"/>
          </p:cNvSpPr>
          <p:nvPr>
            <p:ph type="ftr" sz="quarter" idx="11"/>
          </p:nvPr>
        </p:nvSpPr>
        <p:spPr/>
        <p:txBody>
          <a:bodyPr/>
          <a:p>
            <a:endParaRPr altLang="ru-RU" lang="ru-RU"/>
          </a:p>
        </p:txBody>
      </p:sp>
      <p:sp>
        <p:nvSpPr>
          <p:cNvPr id="1048600" name="Номер слайда 22"/>
          <p:cNvSpPr>
            <a:spLocks noGrp="1"/>
          </p:cNvSpPr>
          <p:nvPr>
            <p:ph type="sldNum" sz="quarter" idx="12"/>
          </p:nvPr>
        </p:nvSpPr>
        <p:spPr/>
        <p:txBody>
          <a:bodyPr/>
          <a:p>
            <a:fld id="{F8E88DD0-A612-47E3-B853-8AA1AB09F1A6}" type="slidenum">
              <a:rPr altLang="ru-RU" lang="ru-RU"/>
              <a:t>‹#›</a:t>
            </a:fld>
            <a:endParaRPr altLang="ru-RU"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showMasterSp="0" type="secHead">
  <p:cSld name="Заголовок раздела">
    <p:bg>
      <p:bgPr>
        <a:solidFill>
          <a:schemeClr val="bg2"/>
        </a:solidFill>
      </p:bgPr>
    </p:bg>
    <p:spTree>
      <p:nvGrpSpPr>
        <p:cNvPr id="146" name=""/>
        <p:cNvGrpSpPr/>
        <p:nvPr/>
      </p:nvGrpSpPr>
      <p:grpSpPr>
        <a:xfrm>
          <a:off x="0" y="0"/>
          <a:ext cx="0" cy="0"/>
          <a:chOff x="0" y="0"/>
          <a:chExt cx="0" cy="0"/>
        </a:xfrm>
      </p:grpSpPr>
      <p:sp>
        <p:nvSpPr>
          <p:cNvPr id="1048747" name="Прямоугольник 3"/>
          <p:cNvSpPr/>
          <p:nvPr/>
        </p:nvSpPr>
        <p:spPr>
          <a:xfrm>
            <a:off x="914400" y="2819400"/>
            <a:ext cx="7315200" cy="1279525"/>
          </a:xfrm>
          <a:prstGeom prst="rect"/>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p>
            <a:pPr algn="ctr"/>
            <a:endParaRPr lang="en-US"/>
          </a:p>
        </p:txBody>
      </p:sp>
      <p:sp>
        <p:nvSpPr>
          <p:cNvPr id="1048748" name="Прямоугольник 4"/>
          <p:cNvSpPr/>
          <p:nvPr/>
        </p:nvSpPr>
        <p:spPr>
          <a:xfrm>
            <a:off x="914400" y="2819400"/>
            <a:ext cx="228600" cy="1279525"/>
          </a:xfrm>
          <a:prstGeom prst="rect"/>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p>
            <a:pPr algn="ctr"/>
            <a:endParaRPr lang="en-US"/>
          </a:p>
        </p:txBody>
      </p:sp>
      <p:sp>
        <p:nvSpPr>
          <p:cNvPr id="1048749" name="Заголовок 1"/>
          <p:cNvSpPr>
            <a:spLocks noGrp="1"/>
          </p:cNvSpPr>
          <p:nvPr>
            <p:ph type="title"/>
          </p:nvPr>
        </p:nvSpPr>
        <p:spPr>
          <a:xfrm>
            <a:off x="1219200" y="2971800"/>
            <a:ext cx="6858000" cy="1066800"/>
          </a:xfrm>
        </p:spPr>
        <p:txBody>
          <a:bodyPr anchor="t"/>
          <a:lstStyle>
            <a:lvl1pPr algn="r">
              <a:buNone/>
              <a:defRPr baseline="0" b="0" cap="none" sz="3200"/>
            </a:lvl1pPr>
          </a:lstStyle>
          <a:p>
            <a:r>
              <a:rPr lang="ru-RU"/>
              <a:t>Образец заголовка</a:t>
            </a:r>
            <a:endParaRPr lang="en-US"/>
          </a:p>
        </p:txBody>
      </p:sp>
      <p:sp>
        <p:nvSpPr>
          <p:cNvPr id="1048750" name="Текст 2"/>
          <p:cNvSpPr>
            <a:spLocks noGrp="1"/>
          </p:cNvSpPr>
          <p:nvPr>
            <p:ph type="body" idx="1"/>
          </p:nvPr>
        </p:nvSpPr>
        <p:spPr>
          <a:xfrm>
            <a:off x="1295400" y="4267200"/>
            <a:ext cx="6781800" cy="1143000"/>
          </a:xfrm>
        </p:spPr>
        <p:txBody>
          <a:bodyPr/>
          <a:lstStyle>
            <a:lvl1pPr algn="r" indent="0" marL="0">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ru-RU"/>
              <a:t>Образец текста</a:t>
            </a:r>
          </a:p>
        </p:txBody>
      </p:sp>
      <p:sp>
        <p:nvSpPr>
          <p:cNvPr id="1048751" name="Дата 3"/>
          <p:cNvSpPr>
            <a:spLocks noGrp="1"/>
          </p:cNvSpPr>
          <p:nvPr>
            <p:ph type="dt" sz="half" idx="10"/>
          </p:nvPr>
        </p:nvSpPr>
        <p:spPr>
          <a:xfrm>
            <a:off x="6400800" y="6354763"/>
            <a:ext cx="2286000" cy="366712"/>
          </a:xfrm>
        </p:spPr>
        <p:txBody>
          <a:bodyPr/>
          <a:p>
            <a:endParaRPr altLang="ru-RU" lang="ru-RU"/>
          </a:p>
        </p:txBody>
      </p:sp>
      <p:sp>
        <p:nvSpPr>
          <p:cNvPr id="1048752" name="Нижний колонтитул 4"/>
          <p:cNvSpPr>
            <a:spLocks noGrp="1"/>
          </p:cNvSpPr>
          <p:nvPr>
            <p:ph type="ftr" sz="quarter" idx="11"/>
          </p:nvPr>
        </p:nvSpPr>
        <p:spPr>
          <a:xfrm>
            <a:off x="2898775" y="6354763"/>
            <a:ext cx="3475038" cy="366712"/>
          </a:xfrm>
        </p:spPr>
        <p:txBody>
          <a:bodyPr/>
          <a:p>
            <a:endParaRPr altLang="ru-RU" lang="ru-RU"/>
          </a:p>
        </p:txBody>
      </p:sp>
      <p:sp>
        <p:nvSpPr>
          <p:cNvPr id="1048753" name="Номер слайда 5"/>
          <p:cNvSpPr>
            <a:spLocks noGrp="1"/>
          </p:cNvSpPr>
          <p:nvPr>
            <p:ph type="sldNum" sz="quarter" idx="12"/>
          </p:nvPr>
        </p:nvSpPr>
        <p:spPr>
          <a:xfrm>
            <a:off x="1069975" y="6354763"/>
            <a:ext cx="1520825" cy="366712"/>
          </a:xfrm>
        </p:spPr>
        <p:txBody>
          <a:bodyPr/>
          <a:p>
            <a:fld id="{95BF4614-306C-44E0-AA9D-49E9BB74AA1B}" type="slidenum">
              <a:rPr altLang="ru-RU" lang="ru-RU"/>
              <a:t>‹#›</a:t>
            </a:fld>
            <a:endParaRPr altLang="ru-RU" lang="ru-RU"/>
          </a:p>
        </p:txBody>
      </p:sp>
    </p:spTree>
  </p:cSld>
  <p:clrMapOvr>
    <a:overrideClrMapping accent1="accent1" accent2="accent2" accent3="accent3" accent4="accent4" accent5="accent5" accent6="accent6" bg1="dk1" bg2="dk2" tx1="lt1" tx2="lt2"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type="twoObj">
  <p:cSld name="Два объекта">
    <p:spTree>
      <p:nvGrpSpPr>
        <p:cNvPr id="147" name=""/>
        <p:cNvGrpSpPr/>
        <p:nvPr/>
      </p:nvGrpSpPr>
      <p:grpSpPr>
        <a:xfrm>
          <a:off x="0" y="0"/>
          <a:ext cx="0" cy="0"/>
          <a:chOff x="0" y="0"/>
          <a:chExt cx="0" cy="0"/>
        </a:xfrm>
      </p:grpSpPr>
      <p:sp>
        <p:nvSpPr>
          <p:cNvPr id="1048754" name="Заголовок 1"/>
          <p:cNvSpPr>
            <a:spLocks noGrp="1"/>
          </p:cNvSpPr>
          <p:nvPr>
            <p:ph type="title"/>
          </p:nvPr>
        </p:nvSpPr>
        <p:spPr>
          <a:xfrm>
            <a:off x="457200" y="228600"/>
            <a:ext cx="8229600" cy="914400"/>
          </a:xfrm>
        </p:spPr>
        <p:txBody>
          <a:bodyPr/>
          <a:p>
            <a:r>
              <a:rPr lang="ru-RU"/>
              <a:t>Образец заголовка</a:t>
            </a:r>
            <a:endParaRPr lang="en-US"/>
          </a:p>
        </p:txBody>
      </p:sp>
      <p:sp>
        <p:nvSpPr>
          <p:cNvPr id="1048755" name="Объект 8"/>
          <p:cNvSpPr>
            <a:spLocks noGrp="1"/>
          </p:cNvSpPr>
          <p:nvPr>
            <p:ph sz="quarter" idx="1"/>
          </p:nvPr>
        </p:nvSpPr>
        <p:spPr>
          <a:xfrm>
            <a:off x="457200" y="1219200"/>
            <a:ext cx="4041648" cy="4937760"/>
          </a:xfrm>
        </p:spPr>
        <p:txBody>
          <a:bodyPr/>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1048756" name="Объект 10"/>
          <p:cNvSpPr>
            <a:spLocks noGrp="1"/>
          </p:cNvSpPr>
          <p:nvPr>
            <p:ph sz="quarter" idx="2"/>
          </p:nvPr>
        </p:nvSpPr>
        <p:spPr>
          <a:xfrm>
            <a:off x="4632198" y="1216152"/>
            <a:ext cx="4041648" cy="4937760"/>
          </a:xfrm>
        </p:spPr>
        <p:txBody>
          <a:bodyPr/>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1048757" name="Дата 13"/>
          <p:cNvSpPr>
            <a:spLocks noGrp="1"/>
          </p:cNvSpPr>
          <p:nvPr>
            <p:ph type="dt" sz="half" idx="10"/>
          </p:nvPr>
        </p:nvSpPr>
        <p:spPr/>
        <p:txBody>
          <a:bodyPr/>
          <a:p>
            <a:endParaRPr altLang="ru-RU" lang="ru-RU"/>
          </a:p>
        </p:txBody>
      </p:sp>
      <p:sp>
        <p:nvSpPr>
          <p:cNvPr id="1048758" name="Нижний колонтитул 2"/>
          <p:cNvSpPr>
            <a:spLocks noGrp="1"/>
          </p:cNvSpPr>
          <p:nvPr>
            <p:ph type="ftr" sz="quarter" idx="11"/>
          </p:nvPr>
        </p:nvSpPr>
        <p:spPr/>
        <p:txBody>
          <a:bodyPr/>
          <a:p>
            <a:endParaRPr altLang="ru-RU" lang="ru-RU"/>
          </a:p>
        </p:txBody>
      </p:sp>
      <p:sp>
        <p:nvSpPr>
          <p:cNvPr id="1048759" name="Номер слайда 22"/>
          <p:cNvSpPr>
            <a:spLocks noGrp="1"/>
          </p:cNvSpPr>
          <p:nvPr>
            <p:ph type="sldNum" sz="quarter" idx="12"/>
          </p:nvPr>
        </p:nvSpPr>
        <p:spPr/>
        <p:txBody>
          <a:bodyPr/>
          <a:p>
            <a:fld id="{B892CDCF-F088-4FD7-A0E1-10D7E276D4B8}" type="slidenum">
              <a:rPr altLang="ru-RU" lang="ru-RU"/>
              <a:t>‹#›</a:t>
            </a:fld>
            <a:endParaRPr altLang="ru-RU"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type="twoTxTwoObj">
  <p:cSld name="Сравнение">
    <p:spTree>
      <p:nvGrpSpPr>
        <p:cNvPr id="148" name=""/>
        <p:cNvGrpSpPr/>
        <p:nvPr/>
      </p:nvGrpSpPr>
      <p:grpSpPr>
        <a:xfrm>
          <a:off x="0" y="0"/>
          <a:ext cx="0" cy="0"/>
          <a:chOff x="0" y="0"/>
          <a:chExt cx="0" cy="0"/>
        </a:xfrm>
      </p:grpSpPr>
      <p:sp>
        <p:nvSpPr>
          <p:cNvPr id="1048760" name="Заголовок 1"/>
          <p:cNvSpPr>
            <a:spLocks noGrp="1"/>
          </p:cNvSpPr>
          <p:nvPr>
            <p:ph type="title"/>
          </p:nvPr>
        </p:nvSpPr>
        <p:spPr>
          <a:xfrm>
            <a:off x="457200" y="228600"/>
            <a:ext cx="8229600" cy="914400"/>
          </a:xfrm>
        </p:spPr>
        <p:txBody>
          <a:bodyPr anchor="ctr"/>
          <a:p>
            <a:r>
              <a:rPr lang="ru-RU"/>
              <a:t>Образец заголовка</a:t>
            </a:r>
            <a:endParaRPr lang="en-US"/>
          </a:p>
        </p:txBody>
      </p:sp>
      <p:sp>
        <p:nvSpPr>
          <p:cNvPr id="1048761" name="Текст 2"/>
          <p:cNvSpPr>
            <a:spLocks noGrp="1"/>
          </p:cNvSpPr>
          <p:nvPr>
            <p:ph type="body" idx="1"/>
          </p:nvPr>
        </p:nvSpPr>
        <p:spPr>
          <a:xfrm>
            <a:off x="457200" y="1285875"/>
            <a:ext cx="4040188" cy="685800"/>
          </a:xfrm>
          <a:noFill/>
          <a:ln>
            <a:noFill/>
          </a:ln>
        </p:spPr>
        <p:txBody>
          <a:bodyPr anchor="b">
            <a:noAutofit/>
          </a:bodyPr>
          <a:lstStyle>
            <a:lvl1pPr indent="0" marL="0">
              <a:buNone/>
              <a:defRPr b="1" sz="2400">
                <a:solidFill>
                  <a:schemeClr val="accent2"/>
                </a:solidFill>
              </a:defRPr>
            </a:lvl1pPr>
            <a:lvl2pPr>
              <a:buNone/>
              <a:defRPr b="1" sz="2000"/>
            </a:lvl2pPr>
            <a:lvl3pPr>
              <a:buNone/>
              <a:defRPr b="1" sz="1800"/>
            </a:lvl3pPr>
            <a:lvl4pPr>
              <a:buNone/>
              <a:defRPr b="1" sz="1600"/>
            </a:lvl4pPr>
            <a:lvl5pPr>
              <a:buNone/>
              <a:defRPr b="1" sz="1600"/>
            </a:lvl5pPr>
          </a:lstStyle>
          <a:p>
            <a:pPr lvl="0"/>
            <a:r>
              <a:rPr lang="ru-RU"/>
              <a:t>Образец текста</a:t>
            </a:r>
          </a:p>
        </p:txBody>
      </p:sp>
      <p:sp>
        <p:nvSpPr>
          <p:cNvPr id="1048762" name="Текст 3"/>
          <p:cNvSpPr>
            <a:spLocks noGrp="1"/>
          </p:cNvSpPr>
          <p:nvPr>
            <p:ph type="body" sz="half" idx="3"/>
          </p:nvPr>
        </p:nvSpPr>
        <p:spPr>
          <a:xfrm>
            <a:off x="4648200" y="1295400"/>
            <a:ext cx="4041775" cy="685800"/>
          </a:xfrm>
          <a:noFill/>
          <a:ln>
            <a:noFill/>
          </a:ln>
        </p:spPr>
        <p:txBody>
          <a:bodyPr anchor="b"/>
          <a:lstStyle>
            <a:lvl1pPr indent="0" marL="0">
              <a:buNone/>
              <a:defRPr b="1" sz="2400">
                <a:solidFill>
                  <a:schemeClr val="accent2"/>
                </a:solidFill>
              </a:defRPr>
            </a:lvl1pPr>
            <a:lvl2pPr>
              <a:buNone/>
              <a:defRPr b="1" sz="2000"/>
            </a:lvl2pPr>
            <a:lvl3pPr>
              <a:buNone/>
              <a:defRPr b="1" sz="1800"/>
            </a:lvl3pPr>
            <a:lvl4pPr>
              <a:buNone/>
              <a:defRPr b="1" sz="1600"/>
            </a:lvl4pPr>
            <a:lvl5pPr>
              <a:buNone/>
              <a:defRPr b="1" sz="1600"/>
            </a:lvl5pPr>
          </a:lstStyle>
          <a:p>
            <a:pPr lvl="0"/>
            <a:r>
              <a:rPr lang="ru-RU"/>
              <a:t>Образец текста</a:t>
            </a:r>
          </a:p>
        </p:txBody>
      </p:sp>
      <p:sp>
        <p:nvSpPr>
          <p:cNvPr id="1048763" name="Объект 10"/>
          <p:cNvSpPr>
            <a:spLocks noGrp="1"/>
          </p:cNvSpPr>
          <p:nvPr>
            <p:ph sz="quarter" idx="2"/>
          </p:nvPr>
        </p:nvSpPr>
        <p:spPr>
          <a:xfrm>
            <a:off x="457200" y="2133600"/>
            <a:ext cx="4038600" cy="4038600"/>
          </a:xfrm>
        </p:spPr>
        <p:txBody>
          <a:bodyPr/>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1048764" name="Объект 12"/>
          <p:cNvSpPr>
            <a:spLocks noGrp="1"/>
          </p:cNvSpPr>
          <p:nvPr>
            <p:ph sz="quarter" idx="4"/>
          </p:nvPr>
        </p:nvSpPr>
        <p:spPr>
          <a:xfrm>
            <a:off x="4648200" y="2133600"/>
            <a:ext cx="4038600" cy="4038600"/>
          </a:xfrm>
        </p:spPr>
        <p:txBody>
          <a:bodyPr/>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1048765" name="Дата 13"/>
          <p:cNvSpPr>
            <a:spLocks noGrp="1"/>
          </p:cNvSpPr>
          <p:nvPr>
            <p:ph type="dt" sz="half" idx="10"/>
          </p:nvPr>
        </p:nvSpPr>
        <p:spPr/>
        <p:txBody>
          <a:bodyPr/>
          <a:p>
            <a:endParaRPr altLang="ru-RU" lang="ru-RU"/>
          </a:p>
        </p:txBody>
      </p:sp>
      <p:sp>
        <p:nvSpPr>
          <p:cNvPr id="1048766" name="Нижний колонтитул 2"/>
          <p:cNvSpPr>
            <a:spLocks noGrp="1"/>
          </p:cNvSpPr>
          <p:nvPr>
            <p:ph type="ftr" sz="quarter" idx="11"/>
          </p:nvPr>
        </p:nvSpPr>
        <p:spPr/>
        <p:txBody>
          <a:bodyPr/>
          <a:p>
            <a:endParaRPr altLang="ru-RU" lang="ru-RU"/>
          </a:p>
        </p:txBody>
      </p:sp>
      <p:sp>
        <p:nvSpPr>
          <p:cNvPr id="1048767" name="Номер слайда 22"/>
          <p:cNvSpPr>
            <a:spLocks noGrp="1"/>
          </p:cNvSpPr>
          <p:nvPr>
            <p:ph type="sldNum" sz="quarter" idx="12"/>
          </p:nvPr>
        </p:nvSpPr>
        <p:spPr/>
        <p:txBody>
          <a:bodyPr/>
          <a:p>
            <a:fld id="{B1AFE1B5-2EBA-4352-8510-A76D3A307BD1}" type="slidenum">
              <a:rPr altLang="ru-RU" lang="ru-RU"/>
              <a:t>‹#›</a:t>
            </a:fld>
            <a:endParaRPr altLang="ru-RU"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type="titleOnly">
  <p:cSld name="Только заголовок">
    <p:spTree>
      <p:nvGrpSpPr>
        <p:cNvPr id="142" name=""/>
        <p:cNvGrpSpPr/>
        <p:nvPr/>
      </p:nvGrpSpPr>
      <p:grpSpPr>
        <a:xfrm>
          <a:off x="0" y="0"/>
          <a:ext cx="0" cy="0"/>
          <a:chOff x="0" y="0"/>
          <a:chExt cx="0" cy="0"/>
        </a:xfrm>
      </p:grpSpPr>
      <p:sp>
        <p:nvSpPr>
          <p:cNvPr id="1048720" name="Равнобедренный треугольник 2"/>
          <p:cNvSpPr>
            <a:spLocks noChangeAspect="1"/>
          </p:cNvSpPr>
          <p:nvPr/>
        </p:nvSpPr>
        <p:spPr>
          <a:xfrm rot="5400000">
            <a:off x="419100" y="6467475"/>
            <a:ext cx="190500" cy="120650"/>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p>
            <a:pPr algn="ctr"/>
            <a:endParaRPr lang="en-US"/>
          </a:p>
        </p:txBody>
      </p:sp>
      <p:sp>
        <p:nvSpPr>
          <p:cNvPr id="1048721" name="Заголовок 1"/>
          <p:cNvSpPr>
            <a:spLocks noGrp="1"/>
          </p:cNvSpPr>
          <p:nvPr>
            <p:ph type="title"/>
          </p:nvPr>
        </p:nvSpPr>
        <p:spPr>
          <a:xfrm>
            <a:off x="457200" y="228600"/>
            <a:ext cx="8229600" cy="914400"/>
          </a:xfrm>
        </p:spPr>
        <p:txBody>
          <a:bodyPr/>
          <a:p>
            <a:r>
              <a:rPr lang="ru-RU"/>
              <a:t>Образец заголовка</a:t>
            </a:r>
            <a:endParaRPr lang="en-US"/>
          </a:p>
        </p:txBody>
      </p:sp>
      <p:sp>
        <p:nvSpPr>
          <p:cNvPr id="1048722" name="Дата 2"/>
          <p:cNvSpPr>
            <a:spLocks noGrp="1"/>
          </p:cNvSpPr>
          <p:nvPr>
            <p:ph type="dt" sz="half" idx="10"/>
          </p:nvPr>
        </p:nvSpPr>
        <p:spPr/>
        <p:txBody>
          <a:bodyPr/>
          <a:p>
            <a:endParaRPr altLang="ru-RU" lang="ru-RU"/>
          </a:p>
        </p:txBody>
      </p:sp>
      <p:sp>
        <p:nvSpPr>
          <p:cNvPr id="1048723" name="Нижний колонтитул 3"/>
          <p:cNvSpPr>
            <a:spLocks noGrp="1"/>
          </p:cNvSpPr>
          <p:nvPr>
            <p:ph type="ftr" sz="quarter" idx="11"/>
          </p:nvPr>
        </p:nvSpPr>
        <p:spPr/>
        <p:txBody>
          <a:bodyPr/>
          <a:p>
            <a:endParaRPr altLang="ru-RU" lang="ru-RU"/>
          </a:p>
        </p:txBody>
      </p:sp>
      <p:sp>
        <p:nvSpPr>
          <p:cNvPr id="1048724" name="Номер слайда 4"/>
          <p:cNvSpPr>
            <a:spLocks noGrp="1"/>
          </p:cNvSpPr>
          <p:nvPr>
            <p:ph type="sldNum" sz="quarter" idx="12"/>
          </p:nvPr>
        </p:nvSpPr>
        <p:spPr/>
        <p:txBody>
          <a:bodyPr/>
          <a:p>
            <a:fld id="{FA7723E4-86C5-4C13-8274-611FB84EBB9F}" type="slidenum">
              <a:rPr altLang="ru-RU" lang="ru-RU"/>
              <a:t>‹#›</a:t>
            </a:fld>
            <a:endParaRPr altLang="ru-RU"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showMasterSp="0" type="blank">
  <p:cSld name="Пустой слайд">
    <p:spTree>
      <p:nvGrpSpPr>
        <p:cNvPr id="149" name=""/>
        <p:cNvGrpSpPr/>
        <p:nvPr/>
      </p:nvGrpSpPr>
      <p:grpSpPr>
        <a:xfrm>
          <a:off x="0" y="0"/>
          <a:ext cx="0" cy="0"/>
          <a:chOff x="0" y="0"/>
          <a:chExt cx="0" cy="0"/>
        </a:xfrm>
      </p:grpSpPr>
      <p:sp>
        <p:nvSpPr>
          <p:cNvPr id="1048768" name="Прямая соединительная линия 10"/>
          <p:cNvSpPr>
            <a:spLocks noChangeShapeType="1"/>
          </p:cNvSpPr>
          <p:nvPr/>
        </p:nvSpPr>
        <p:spPr bwMode="auto">
          <a:xfrm>
            <a:off x="457200" y="6353175"/>
            <a:ext cx="8229600" cy="0"/>
          </a:xfrm>
          <a:prstGeom prst="line"/>
          <a:noFill/>
          <a:ln w="9525" algn="ctr">
            <a:solidFill>
              <a:schemeClr val="accent2"/>
            </a:solidFill>
            <a:prstDash val="dash"/>
            <a:round/>
            <a:headEnd/>
            <a:tailEnd/>
          </a:ln>
        </p:spPr>
        <p:txBody>
          <a:bodyPr/>
          <a:p>
            <a:endParaRPr lang="ru-RU"/>
          </a:p>
        </p:txBody>
      </p:sp>
      <p:sp>
        <p:nvSpPr>
          <p:cNvPr id="1048769" name="Равнобедренный треугольник 2"/>
          <p:cNvSpPr>
            <a:spLocks noChangeAspect="1"/>
          </p:cNvSpPr>
          <p:nvPr/>
        </p:nvSpPr>
        <p:spPr>
          <a:xfrm rot="5400000">
            <a:off x="419100" y="6467475"/>
            <a:ext cx="190500" cy="120650"/>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p>
            <a:pPr algn="ctr"/>
            <a:endParaRPr lang="en-US"/>
          </a:p>
        </p:txBody>
      </p:sp>
      <p:sp>
        <p:nvSpPr>
          <p:cNvPr id="1048770" name="Дата 1"/>
          <p:cNvSpPr>
            <a:spLocks noGrp="1"/>
          </p:cNvSpPr>
          <p:nvPr>
            <p:ph type="dt" sz="half" idx="10"/>
          </p:nvPr>
        </p:nvSpPr>
        <p:spPr/>
        <p:txBody>
          <a:bodyPr/>
          <a:p>
            <a:endParaRPr altLang="ru-RU" lang="ru-RU"/>
          </a:p>
        </p:txBody>
      </p:sp>
      <p:sp>
        <p:nvSpPr>
          <p:cNvPr id="1048771" name="Нижний колонтитул 2"/>
          <p:cNvSpPr>
            <a:spLocks noGrp="1"/>
          </p:cNvSpPr>
          <p:nvPr>
            <p:ph type="ftr" sz="quarter" idx="11"/>
          </p:nvPr>
        </p:nvSpPr>
        <p:spPr/>
        <p:txBody>
          <a:bodyPr/>
          <a:p>
            <a:endParaRPr altLang="ru-RU" lang="ru-RU"/>
          </a:p>
        </p:txBody>
      </p:sp>
      <p:sp>
        <p:nvSpPr>
          <p:cNvPr id="1048772" name="Номер слайда 3"/>
          <p:cNvSpPr>
            <a:spLocks noGrp="1"/>
          </p:cNvSpPr>
          <p:nvPr>
            <p:ph type="sldNum" sz="quarter" idx="12"/>
          </p:nvPr>
        </p:nvSpPr>
        <p:spPr/>
        <p:txBody>
          <a:bodyPr/>
          <a:p>
            <a:fld id="{21A1574A-B671-41D6-A215-B0258C40D609}" type="slidenum">
              <a:rPr altLang="ru-RU" lang="ru-RU"/>
              <a:t>‹#›</a:t>
            </a:fld>
            <a:endParaRPr altLang="ru-RU"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showMasterSp="0" type="objTx">
  <p:cSld name="Объект с подписью">
    <p:spTree>
      <p:nvGrpSpPr>
        <p:cNvPr id="150" name=""/>
        <p:cNvGrpSpPr/>
        <p:nvPr/>
      </p:nvGrpSpPr>
      <p:grpSpPr>
        <a:xfrm>
          <a:off x="0" y="0"/>
          <a:ext cx="0" cy="0"/>
          <a:chOff x="0" y="0"/>
          <a:chExt cx="0" cy="0"/>
        </a:xfrm>
      </p:grpSpPr>
      <p:sp>
        <p:nvSpPr>
          <p:cNvPr id="1048773" name="Прямая соединительная линия 10"/>
          <p:cNvSpPr>
            <a:spLocks noChangeShapeType="1"/>
          </p:cNvSpPr>
          <p:nvPr/>
        </p:nvSpPr>
        <p:spPr bwMode="auto">
          <a:xfrm>
            <a:off x="457200" y="6353175"/>
            <a:ext cx="8229600" cy="0"/>
          </a:xfrm>
          <a:prstGeom prst="line"/>
          <a:noFill/>
          <a:ln w="9525" algn="ctr">
            <a:solidFill>
              <a:schemeClr val="accent2"/>
            </a:solidFill>
            <a:prstDash val="dash"/>
            <a:round/>
            <a:headEnd/>
            <a:tailEnd/>
          </a:ln>
        </p:spPr>
        <p:txBody>
          <a:bodyPr/>
          <a:p>
            <a:endParaRPr lang="ru-RU"/>
          </a:p>
        </p:txBody>
      </p:sp>
      <p:sp>
        <p:nvSpPr>
          <p:cNvPr id="1048774" name="Прямая соединительная линия 11"/>
          <p:cNvSpPr>
            <a:spLocks noChangeShapeType="1"/>
          </p:cNvSpPr>
          <p:nvPr/>
        </p:nvSpPr>
        <p:spPr bwMode="auto">
          <a:xfrm rot="5400000">
            <a:off x="3160712" y="3324226"/>
            <a:ext cx="6035675" cy="0"/>
          </a:xfrm>
          <a:prstGeom prst="line"/>
          <a:noFill/>
          <a:ln w="9525" algn="ctr">
            <a:solidFill>
              <a:schemeClr val="accent2"/>
            </a:solidFill>
            <a:prstDash val="dash"/>
            <a:round/>
            <a:headEnd/>
            <a:tailEnd/>
          </a:ln>
        </p:spPr>
        <p:txBody>
          <a:bodyPr/>
          <a:p>
            <a:endParaRPr lang="ru-RU"/>
          </a:p>
        </p:txBody>
      </p:sp>
      <p:sp>
        <p:nvSpPr>
          <p:cNvPr id="1048775" name="Равнобедренный треугольник 6"/>
          <p:cNvSpPr>
            <a:spLocks noChangeAspect="1"/>
          </p:cNvSpPr>
          <p:nvPr/>
        </p:nvSpPr>
        <p:spPr>
          <a:xfrm rot="5400000">
            <a:off x="419100" y="6467475"/>
            <a:ext cx="190500" cy="120650"/>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p>
            <a:pPr algn="ctr"/>
            <a:endParaRPr lang="en-US"/>
          </a:p>
        </p:txBody>
      </p:sp>
      <p:sp>
        <p:nvSpPr>
          <p:cNvPr id="1048776" name="Заголовок 1"/>
          <p:cNvSpPr>
            <a:spLocks noGrp="1"/>
          </p:cNvSpPr>
          <p:nvPr>
            <p:ph type="title"/>
          </p:nvPr>
        </p:nvSpPr>
        <p:spPr>
          <a:xfrm>
            <a:off x="6324600" y="304800"/>
            <a:ext cx="2514600" cy="838200"/>
          </a:xfrm>
        </p:spPr>
        <p:txBody>
          <a:bodyPr>
            <a:noAutofit/>
          </a:bodyPr>
          <a:lstStyle>
            <a:lvl1pPr algn="l">
              <a:buNone/>
              <a:defRPr b="1" sz="2000">
                <a:solidFill>
                  <a:schemeClr val="tx2"/>
                </a:solidFill>
                <a:latin typeface="+mn-lt"/>
                <a:ea typeface="+mn-ea"/>
                <a:cs typeface="+mn-cs"/>
              </a:defRPr>
            </a:lvl1pPr>
          </a:lstStyle>
          <a:p>
            <a:r>
              <a:rPr lang="ru-RU"/>
              <a:t>Образец заголовка</a:t>
            </a:r>
            <a:endParaRPr lang="en-US"/>
          </a:p>
        </p:txBody>
      </p:sp>
      <p:sp>
        <p:nvSpPr>
          <p:cNvPr id="1048777" name="Текст 2"/>
          <p:cNvSpPr>
            <a:spLocks noGrp="1"/>
          </p:cNvSpPr>
          <p:nvPr>
            <p:ph type="body" idx="2"/>
          </p:nvPr>
        </p:nvSpPr>
        <p:spPr>
          <a:xfrm>
            <a:off x="6324600" y="1219200"/>
            <a:ext cx="2514600" cy="4843463"/>
          </a:xfrm>
        </p:spPr>
        <p:txBody>
          <a:bodyPr/>
          <a:lstStyle>
            <a:lvl1pPr indent="0" marL="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a:r>
              <a:rPr lang="ru-RU"/>
              <a:t>Образец текста</a:t>
            </a:r>
          </a:p>
        </p:txBody>
      </p:sp>
      <p:sp>
        <p:nvSpPr>
          <p:cNvPr id="1048778" name="Объект 11"/>
          <p:cNvSpPr>
            <a:spLocks noGrp="1"/>
          </p:cNvSpPr>
          <p:nvPr>
            <p:ph sz="quarter" idx="1"/>
          </p:nvPr>
        </p:nvSpPr>
        <p:spPr>
          <a:xfrm>
            <a:off x="304800" y="304800"/>
            <a:ext cx="5715000" cy="5715000"/>
          </a:xfrm>
        </p:spPr>
        <p:txBody>
          <a:bodyPr/>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1048779" name="Дата 4"/>
          <p:cNvSpPr>
            <a:spLocks noGrp="1"/>
          </p:cNvSpPr>
          <p:nvPr>
            <p:ph type="dt" sz="half" idx="10"/>
          </p:nvPr>
        </p:nvSpPr>
        <p:spPr/>
        <p:txBody>
          <a:bodyPr/>
          <a:p>
            <a:endParaRPr altLang="ru-RU" lang="ru-RU"/>
          </a:p>
        </p:txBody>
      </p:sp>
      <p:sp>
        <p:nvSpPr>
          <p:cNvPr id="1048780" name="Нижний колонтитул 5"/>
          <p:cNvSpPr>
            <a:spLocks noGrp="1"/>
          </p:cNvSpPr>
          <p:nvPr>
            <p:ph type="ftr" sz="quarter" idx="11"/>
          </p:nvPr>
        </p:nvSpPr>
        <p:spPr/>
        <p:txBody>
          <a:bodyPr/>
          <a:p>
            <a:endParaRPr altLang="ru-RU" lang="ru-RU"/>
          </a:p>
        </p:txBody>
      </p:sp>
      <p:sp>
        <p:nvSpPr>
          <p:cNvPr id="1048781" name="Номер слайда 6"/>
          <p:cNvSpPr>
            <a:spLocks noGrp="1"/>
          </p:cNvSpPr>
          <p:nvPr>
            <p:ph type="sldNum" sz="quarter" idx="12"/>
          </p:nvPr>
        </p:nvSpPr>
        <p:spPr/>
        <p:txBody>
          <a:bodyPr/>
          <a:p>
            <a:fld id="{033AEB77-9568-41BE-BBC4-93B7B8EBF251}" type="slidenum">
              <a:rPr altLang="ru-RU" lang="ru-RU"/>
              <a:t>‹#›</a:t>
            </a:fld>
            <a:endParaRPr altLang="ru-RU"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showMasterSp="0" type="picTx">
  <p:cSld name="Рисунок с подписью">
    <p:bg>
      <p:bgPr>
        <a:solidFill>
          <a:schemeClr val="bg2"/>
        </a:solidFill>
      </p:bgPr>
    </p:bg>
    <p:spTree>
      <p:nvGrpSpPr>
        <p:cNvPr id="144" name=""/>
        <p:cNvGrpSpPr/>
        <p:nvPr/>
      </p:nvGrpSpPr>
      <p:grpSpPr>
        <a:xfrm>
          <a:off x="0" y="0"/>
          <a:ext cx="0" cy="0"/>
          <a:chOff x="0" y="0"/>
          <a:chExt cx="0" cy="0"/>
        </a:xfrm>
      </p:grpSpPr>
      <p:sp>
        <p:nvSpPr>
          <p:cNvPr id="1048733" name="Прямая соединительная линия 10"/>
          <p:cNvSpPr>
            <a:spLocks noChangeShapeType="1"/>
          </p:cNvSpPr>
          <p:nvPr/>
        </p:nvSpPr>
        <p:spPr bwMode="auto">
          <a:xfrm>
            <a:off x="457200" y="6353175"/>
            <a:ext cx="8229600" cy="0"/>
          </a:xfrm>
          <a:prstGeom prst="line"/>
          <a:noFill/>
          <a:ln w="9525" algn="ctr">
            <a:solidFill>
              <a:schemeClr val="accent2"/>
            </a:solidFill>
            <a:prstDash val="dash"/>
            <a:round/>
            <a:headEnd/>
            <a:tailEnd/>
          </a:ln>
        </p:spPr>
        <p:txBody>
          <a:bodyPr/>
          <a:p>
            <a:endParaRPr lang="ru-RU"/>
          </a:p>
        </p:txBody>
      </p:sp>
      <p:sp>
        <p:nvSpPr>
          <p:cNvPr id="1048734" name="Равнобедренный треугольник 5"/>
          <p:cNvSpPr>
            <a:spLocks noChangeAspect="1"/>
          </p:cNvSpPr>
          <p:nvPr/>
        </p:nvSpPr>
        <p:spPr>
          <a:xfrm rot="5400000">
            <a:off x="419100" y="6467475"/>
            <a:ext cx="190500" cy="120650"/>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p>
            <a:pPr algn="ctr"/>
            <a:endParaRPr lang="en-US"/>
          </a:p>
        </p:txBody>
      </p:sp>
      <p:sp>
        <p:nvSpPr>
          <p:cNvPr id="1048735" name="Прямоугольник 6"/>
          <p:cNvSpPr/>
          <p:nvPr/>
        </p:nvSpPr>
        <p:spPr>
          <a:xfrm>
            <a:off x="457200" y="500063"/>
            <a:ext cx="182563" cy="685800"/>
          </a:xfrm>
          <a:prstGeom prst="rect"/>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p>
            <a:pPr algn="ctr"/>
            <a:endParaRPr lang="en-US"/>
          </a:p>
        </p:txBody>
      </p:sp>
      <p:sp>
        <p:nvSpPr>
          <p:cNvPr id="1048736" name="Заголовок 1"/>
          <p:cNvSpPr>
            <a:spLocks noGrp="1"/>
          </p:cNvSpPr>
          <p:nvPr>
            <p:ph type="title"/>
          </p:nvPr>
        </p:nvSpPr>
        <p:spPr>
          <a:xfrm>
            <a:off x="457200" y="500856"/>
            <a:ext cx="8229600" cy="674688"/>
          </a:xfrm>
          <a:ln>
            <a:solidFill>
              <a:schemeClr val="accent1"/>
            </a:solidFill>
          </a:ln>
        </p:spPr>
        <p:txBody>
          <a:bodyPr anchor="ctr" lIns="274320"/>
          <a:lstStyle>
            <a:lvl1pPr algn="r">
              <a:buNone/>
              <a:defRPr b="0" sz="2000">
                <a:solidFill>
                  <a:schemeClr val="tx1"/>
                </a:solidFill>
              </a:defRPr>
            </a:lvl1pPr>
          </a:lstStyle>
          <a:p>
            <a:r>
              <a:rPr lang="ru-RU"/>
              <a:t>Образец заголовка</a:t>
            </a:r>
            <a:endParaRPr lang="en-US"/>
          </a:p>
        </p:txBody>
      </p:sp>
      <p:sp>
        <p:nvSpPr>
          <p:cNvPr id="1048737" name="Рисунок 2"/>
          <p:cNvSpPr>
            <a:spLocks noGrp="1"/>
          </p:cNvSpPr>
          <p:nvPr>
            <p:ph type="pic" idx="1"/>
          </p:nvPr>
        </p:nvSpPr>
        <p:spPr>
          <a:xfrm>
            <a:off x="457200" y="1905000"/>
            <a:ext cx="8229600" cy="4270248"/>
          </a:xfrm>
          <a:solidFill>
            <a:schemeClr val="tx1">
              <a:shade val="50000"/>
            </a:schemeClr>
          </a:solidFill>
          <a:ln>
            <a:noFill/>
          </a:ln>
          <a:effectLst/>
        </p:spPr>
        <p:txBody>
          <a:bodyPr>
            <a:normAutofit/>
          </a:bodyPr>
          <a:lstStyle>
            <a:lvl1pPr indent="0" marL="0">
              <a:spcBef>
                <a:spcPts val="600"/>
              </a:spcBef>
              <a:buNone/>
              <a:defRPr sz="3200"/>
            </a:lvl1pPr>
          </a:lstStyle>
          <a:p>
            <a:pPr lvl="0"/>
            <a:r>
              <a:rPr lang="ru-RU" noProof="0"/>
              <a:t>Вставка рисунка</a:t>
            </a:r>
            <a:endParaRPr dirty="0" lang="en-US" noProof="0"/>
          </a:p>
        </p:txBody>
      </p:sp>
      <p:sp>
        <p:nvSpPr>
          <p:cNvPr id="1048738" name="Текст 3"/>
          <p:cNvSpPr>
            <a:spLocks noGrp="1"/>
          </p:cNvSpPr>
          <p:nvPr>
            <p:ph type="body" sz="half" idx="2"/>
          </p:nvPr>
        </p:nvSpPr>
        <p:spPr>
          <a:xfrm>
            <a:off x="457200" y="1219200"/>
            <a:ext cx="8229600" cy="533400"/>
          </a:xfrm>
        </p:spPr>
        <p:txBody>
          <a:bodyPr anchor="ctr"/>
          <a:lstStyle>
            <a:lvl1pPr algn="l" indent="0" marL="0">
              <a:buFontTx/>
              <a:buNone/>
              <a:defRPr sz="1400"/>
            </a:lvl1pPr>
            <a:lvl2pPr>
              <a:defRPr sz="1200"/>
            </a:lvl2pPr>
            <a:lvl3pPr>
              <a:defRPr sz="1000"/>
            </a:lvl3pPr>
            <a:lvl4pPr>
              <a:defRPr sz="900"/>
            </a:lvl4pPr>
            <a:lvl5pPr>
              <a:defRPr sz="900"/>
            </a:lvl5pPr>
          </a:lstStyle>
          <a:p>
            <a:pPr lvl="0"/>
            <a:r>
              <a:rPr lang="ru-RU"/>
              <a:t>Образец текста</a:t>
            </a:r>
          </a:p>
        </p:txBody>
      </p:sp>
      <p:sp>
        <p:nvSpPr>
          <p:cNvPr id="1048739" name="Дата 4"/>
          <p:cNvSpPr>
            <a:spLocks noGrp="1"/>
          </p:cNvSpPr>
          <p:nvPr>
            <p:ph type="dt" sz="half" idx="10"/>
          </p:nvPr>
        </p:nvSpPr>
        <p:spPr/>
        <p:txBody>
          <a:bodyPr/>
          <a:p>
            <a:endParaRPr altLang="ru-RU" lang="ru-RU"/>
          </a:p>
        </p:txBody>
      </p:sp>
      <p:sp>
        <p:nvSpPr>
          <p:cNvPr id="1048740" name="Нижний колонтитул 5"/>
          <p:cNvSpPr>
            <a:spLocks noGrp="1"/>
          </p:cNvSpPr>
          <p:nvPr>
            <p:ph type="ftr" sz="quarter" idx="11"/>
          </p:nvPr>
        </p:nvSpPr>
        <p:spPr/>
        <p:txBody>
          <a:bodyPr/>
          <a:p>
            <a:endParaRPr altLang="ru-RU" lang="ru-RU"/>
          </a:p>
        </p:txBody>
      </p:sp>
      <p:sp>
        <p:nvSpPr>
          <p:cNvPr id="1048741" name="Номер слайда 6"/>
          <p:cNvSpPr>
            <a:spLocks noGrp="1"/>
          </p:cNvSpPr>
          <p:nvPr>
            <p:ph type="sldNum" sz="quarter" idx="12"/>
          </p:nvPr>
        </p:nvSpPr>
        <p:spPr/>
        <p:txBody>
          <a:bodyPr/>
          <a:p>
            <a:fld id="{E3D105F8-DC50-4024-96A9-506CCCDBEAD9}" type="slidenum">
              <a:rPr altLang="ru-RU" lang="ru-RU"/>
              <a:t>‹#›</a:t>
            </a:fld>
            <a:endParaRPr altLang="ru-RU" lang="ru-RU"/>
          </a:p>
        </p:txBody>
      </p:sp>
    </p:spTree>
  </p:cSld>
  <p:clrMapOvr>
    <a:overrideClrMapping accent1="accent1" accent2="accent2" accent3="accent3" accent4="accent4" accent5="accent5" accent6="accent6" bg1="dk1" bg2="dk2" tx1="lt1" tx2="lt2" hlink="hlink" folHlink="folHlink"/>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p:bgPr>
    </p:bg>
    <p:spTree>
      <p:nvGrpSpPr>
        <p:cNvPr id="12" name=""/>
        <p:cNvGrpSpPr/>
        <p:nvPr/>
      </p:nvGrpSpPr>
      <p:grpSpPr>
        <a:xfrm>
          <a:off x="0" y="0"/>
          <a:ext cx="0" cy="0"/>
          <a:chOff x="0" y="0"/>
          <a:chExt cx="0" cy="0"/>
        </a:xfrm>
      </p:grpSpPr>
      <p:sp>
        <p:nvSpPr>
          <p:cNvPr id="1048576" name="Заголовок 21"/>
          <p:cNvSpPr>
            <a:spLocks noGrp="1"/>
          </p:cNvSpPr>
          <p:nvPr>
            <p:ph type="title"/>
          </p:nvPr>
        </p:nvSpPr>
        <p:spPr bwMode="auto">
          <a:xfrm>
            <a:off x="457200" y="152400"/>
            <a:ext cx="8229600" cy="990600"/>
          </a:xfrm>
          <a:prstGeom prst="rect"/>
          <a:noFill/>
          <a:ln>
            <a:noFill/>
          </a:ln>
        </p:spPr>
        <p:txBody>
          <a:bodyPr anchor="b" anchorCtr="0" bIns="45720" compatLnSpc="1" lIns="91440" numCol="1" rIns="91440" tIns="45720" vert="horz" wrap="square">
            <a:prstTxWarp prst="textNoShape"/>
          </a:bodyPr>
          <a:p>
            <a:pPr lvl="0"/>
            <a:r>
              <a:rPr altLang="ru-RU" lang="ru-RU"/>
              <a:t>Образец заголовка</a:t>
            </a:r>
            <a:endParaRPr altLang="ru-RU" lang="en-US"/>
          </a:p>
        </p:txBody>
      </p:sp>
      <p:sp>
        <p:nvSpPr>
          <p:cNvPr id="1048577" name="Текст 12"/>
          <p:cNvSpPr>
            <a:spLocks noGrp="1"/>
          </p:cNvSpPr>
          <p:nvPr>
            <p:ph type="body" idx="1"/>
          </p:nvPr>
        </p:nvSpPr>
        <p:spPr bwMode="auto">
          <a:xfrm>
            <a:off x="457200" y="1219200"/>
            <a:ext cx="8229600" cy="4910138"/>
          </a:xfrm>
          <a:prstGeom prst="rect"/>
          <a:noFill/>
          <a:ln>
            <a:noFill/>
          </a:ln>
        </p:spPr>
        <p:txBody>
          <a:bodyPr anchor="t" anchorCtr="0" bIns="45720" compatLnSpc="1" lIns="91440" numCol="1" rIns="91440" tIns="45720" vert="horz" wrap="square">
            <a:prstTxWarp prst="textNoShape"/>
          </a:bodyPr>
          <a:p>
            <a:pPr lvl="0"/>
            <a:r>
              <a:rPr altLang="ru-RU" lang="ru-RU"/>
              <a:t>Образец текста</a:t>
            </a:r>
          </a:p>
          <a:p>
            <a:pPr lvl="1"/>
            <a:r>
              <a:rPr altLang="ru-RU" lang="ru-RU"/>
              <a:t>Второй уровень</a:t>
            </a:r>
          </a:p>
          <a:p>
            <a:pPr lvl="2"/>
            <a:r>
              <a:rPr altLang="ru-RU" lang="ru-RU"/>
              <a:t>Третий уровень</a:t>
            </a:r>
          </a:p>
          <a:p>
            <a:pPr lvl="3"/>
            <a:r>
              <a:rPr altLang="ru-RU" lang="ru-RU"/>
              <a:t>Четвертый уровень</a:t>
            </a:r>
          </a:p>
          <a:p>
            <a:pPr lvl="4"/>
            <a:r>
              <a:rPr altLang="ru-RU" lang="ru-RU"/>
              <a:t>Пятый уровень</a:t>
            </a:r>
            <a:endParaRPr altLang="ru-RU" lang="en-US"/>
          </a:p>
        </p:txBody>
      </p:sp>
      <p:sp>
        <p:nvSpPr>
          <p:cNvPr id="1048578" name="Дата 13"/>
          <p:cNvSpPr>
            <a:spLocks noGrp="1"/>
          </p:cNvSpPr>
          <p:nvPr>
            <p:ph type="dt" sz="half" idx="2"/>
          </p:nvPr>
        </p:nvSpPr>
        <p:spPr>
          <a:xfrm>
            <a:off x="6400800" y="6356350"/>
            <a:ext cx="2289175" cy="365125"/>
          </a:xfrm>
          <a:prstGeom prst="rect"/>
        </p:spPr>
        <p:txBody>
          <a:bodyPr vert="horz"/>
          <a:lstStyle>
            <a:lvl1pPr algn="l" eaLnBrk="1" hangingPunct="1" latinLnBrk="0">
              <a:defRPr sz="1400" kumimoji="0">
                <a:solidFill>
                  <a:schemeClr val="tx2"/>
                </a:solidFill>
                <a:cs typeface="Arial" charset="0"/>
              </a:defRPr>
            </a:lvl1pPr>
          </a:lstStyle>
          <a:p>
            <a:endParaRPr altLang="ru-RU" lang="ru-RU"/>
          </a:p>
        </p:txBody>
      </p:sp>
      <p:sp>
        <p:nvSpPr>
          <p:cNvPr id="1048579" name="Нижний колонтитул 2"/>
          <p:cNvSpPr>
            <a:spLocks noGrp="1"/>
          </p:cNvSpPr>
          <p:nvPr>
            <p:ph type="ftr" sz="quarter" idx="3"/>
          </p:nvPr>
        </p:nvSpPr>
        <p:spPr>
          <a:xfrm>
            <a:off x="2898775" y="6356350"/>
            <a:ext cx="3505200" cy="365125"/>
          </a:xfrm>
          <a:prstGeom prst="rect"/>
        </p:spPr>
        <p:txBody>
          <a:bodyPr vert="horz"/>
          <a:lstStyle>
            <a:lvl1pPr algn="r" eaLnBrk="1" hangingPunct="1" latinLnBrk="0">
              <a:defRPr sz="1400" kumimoji="0">
                <a:solidFill>
                  <a:schemeClr val="tx2"/>
                </a:solidFill>
                <a:cs typeface="Arial" charset="0"/>
              </a:defRPr>
            </a:lvl1pPr>
          </a:lstStyle>
          <a:p>
            <a:endParaRPr altLang="ru-RU" lang="ru-RU"/>
          </a:p>
        </p:txBody>
      </p:sp>
      <p:sp>
        <p:nvSpPr>
          <p:cNvPr id="1048580" name="Номер слайда 22"/>
          <p:cNvSpPr>
            <a:spLocks noGrp="1"/>
          </p:cNvSpPr>
          <p:nvPr>
            <p:ph type="sldNum" sz="quarter" idx="4"/>
          </p:nvPr>
        </p:nvSpPr>
        <p:spPr>
          <a:xfrm>
            <a:off x="612775" y="6356350"/>
            <a:ext cx="1981200" cy="365125"/>
          </a:xfrm>
          <a:prstGeom prst="rect"/>
        </p:spPr>
        <p:txBody>
          <a:bodyPr anchor="t" anchorCtr="0" bIns="45720" compatLnSpc="1" lIns="91440" numCol="1" rIns="91440" tIns="45720" vert="horz" wrap="square">
            <a:prstTxWarp prst="textNoShape"/>
          </a:bodyPr>
          <a:lstStyle>
            <a:lvl1pPr>
              <a:defRPr sz="1400">
                <a:solidFill>
                  <a:schemeClr val="tx2"/>
                </a:solidFill>
              </a:defRPr>
            </a:lvl1pPr>
          </a:lstStyle>
          <a:p>
            <a:fld id="{A9E1DF19-2102-46DE-8B46-F5AD89BC9887}" type="slidenum">
              <a:rPr altLang="ru-RU" lang="ru-RU"/>
              <a:t>‹#›</a:t>
            </a:fld>
            <a:endParaRPr altLang="ru-RU" lang="ru-RU"/>
          </a:p>
        </p:txBody>
      </p:sp>
      <p:sp>
        <p:nvSpPr>
          <p:cNvPr id="1048581" name="Прямая соединительная линия 27"/>
          <p:cNvSpPr>
            <a:spLocks noChangeShapeType="1"/>
          </p:cNvSpPr>
          <p:nvPr/>
        </p:nvSpPr>
        <p:spPr bwMode="auto">
          <a:xfrm>
            <a:off x="457200" y="6353175"/>
            <a:ext cx="8229600" cy="0"/>
          </a:xfrm>
          <a:prstGeom prst="line"/>
          <a:noFill/>
          <a:ln w="9525" algn="ctr">
            <a:solidFill>
              <a:schemeClr val="accent2"/>
            </a:solidFill>
            <a:prstDash val="dash"/>
            <a:round/>
            <a:headEnd/>
            <a:tailEnd/>
          </a:ln>
        </p:spPr>
        <p:txBody>
          <a:bodyPr/>
          <a:p>
            <a:endParaRPr lang="ru-RU"/>
          </a:p>
        </p:txBody>
      </p:sp>
      <p:sp>
        <p:nvSpPr>
          <p:cNvPr id="1048582" name="Прямая соединительная линия 28"/>
          <p:cNvSpPr>
            <a:spLocks noChangeShapeType="1"/>
          </p:cNvSpPr>
          <p:nvPr/>
        </p:nvSpPr>
        <p:spPr bwMode="auto">
          <a:xfrm>
            <a:off x="457200" y="1143000"/>
            <a:ext cx="8229600" cy="0"/>
          </a:xfrm>
          <a:prstGeom prst="line"/>
          <a:noFill/>
          <a:ln w="9525" algn="ctr">
            <a:solidFill>
              <a:schemeClr val="accent2"/>
            </a:solidFill>
            <a:prstDash val="dash"/>
            <a:round/>
            <a:headEnd/>
            <a:tailEnd/>
          </a:ln>
        </p:spPr>
        <p:txBody>
          <a:bodyPr/>
          <a:p>
            <a:endParaRPr lang="ru-RU"/>
          </a:p>
        </p:txBody>
      </p:sp>
      <p:sp>
        <p:nvSpPr>
          <p:cNvPr id="1048583" name="Равнобедренный треугольник 9"/>
          <p:cNvSpPr>
            <a:spLocks noChangeAspect="1"/>
          </p:cNvSpPr>
          <p:nvPr/>
        </p:nvSpPr>
        <p:spPr>
          <a:xfrm rot="5400000">
            <a:off x="419100" y="6467475"/>
            <a:ext cx="190500" cy="120650"/>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p>
            <a:pPr algn="ctr"/>
            <a:endParaRPr lang="en-US"/>
          </a:p>
        </p:txBody>
      </p:sp>
    </p:spTree>
  </p:cSld>
  <p:clrMap accent1="accent1" accent2="accent2" accent3="accent3" accent4="accent4" accent5="accent5" accent6="accent6" bg1="lt1" bg2="lt2" tx1="dk1" tx2="dk2"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eaLnBrk="0" fontAlgn="base" hangingPunct="0" rtl="0">
        <a:spcBef>
          <a:spcPct val="0"/>
        </a:spcBef>
        <a:spcAft>
          <a:spcPct val="0"/>
        </a:spcAft>
        <a:defRPr sz="3200" kern="1200">
          <a:solidFill>
            <a:schemeClr val="tx2"/>
          </a:solidFill>
          <a:latin typeface="+mj-lt"/>
          <a:ea typeface="+mj-ea"/>
          <a:cs typeface="+mj-cs"/>
        </a:defRPr>
      </a:lvl1pPr>
      <a:lvl2pPr algn="l" eaLnBrk="0" fontAlgn="base" hangingPunct="0" rtl="0">
        <a:spcBef>
          <a:spcPct val="0"/>
        </a:spcBef>
        <a:spcAft>
          <a:spcPct val="0"/>
        </a:spcAft>
        <a:defRPr sz="3200">
          <a:solidFill>
            <a:schemeClr val="tx2"/>
          </a:solidFill>
          <a:latin typeface="Cambria" pitchFamily="18" charset="0"/>
        </a:defRPr>
      </a:lvl2pPr>
      <a:lvl3pPr algn="l" eaLnBrk="0" fontAlgn="base" hangingPunct="0" rtl="0">
        <a:spcBef>
          <a:spcPct val="0"/>
        </a:spcBef>
        <a:spcAft>
          <a:spcPct val="0"/>
        </a:spcAft>
        <a:defRPr sz="3200">
          <a:solidFill>
            <a:schemeClr val="tx2"/>
          </a:solidFill>
          <a:latin typeface="Cambria" pitchFamily="18" charset="0"/>
        </a:defRPr>
      </a:lvl3pPr>
      <a:lvl4pPr algn="l" eaLnBrk="0" fontAlgn="base" hangingPunct="0" rtl="0">
        <a:spcBef>
          <a:spcPct val="0"/>
        </a:spcBef>
        <a:spcAft>
          <a:spcPct val="0"/>
        </a:spcAft>
        <a:defRPr sz="3200">
          <a:solidFill>
            <a:schemeClr val="tx2"/>
          </a:solidFill>
          <a:latin typeface="Cambria" pitchFamily="18" charset="0"/>
        </a:defRPr>
      </a:lvl4pPr>
      <a:lvl5pPr algn="l" eaLnBrk="0" fontAlgn="base" hangingPunct="0" rtl="0">
        <a:spcBef>
          <a:spcPct val="0"/>
        </a:spcBef>
        <a:spcAft>
          <a:spcPct val="0"/>
        </a:spcAft>
        <a:defRPr sz="3200">
          <a:solidFill>
            <a:schemeClr val="tx2"/>
          </a:solidFill>
          <a:latin typeface="Cambria" pitchFamily="18" charset="0"/>
        </a:defRPr>
      </a:lvl5pPr>
      <a:lvl6pPr algn="l" fontAlgn="base" marL="457200" rtl="0">
        <a:spcBef>
          <a:spcPct val="0"/>
        </a:spcBef>
        <a:spcAft>
          <a:spcPct val="0"/>
        </a:spcAft>
        <a:defRPr sz="3200">
          <a:solidFill>
            <a:schemeClr val="tx2"/>
          </a:solidFill>
          <a:latin typeface="Cambria" pitchFamily="18" charset="0"/>
        </a:defRPr>
      </a:lvl6pPr>
      <a:lvl7pPr algn="l" fontAlgn="base" marL="914400" rtl="0">
        <a:spcBef>
          <a:spcPct val="0"/>
        </a:spcBef>
        <a:spcAft>
          <a:spcPct val="0"/>
        </a:spcAft>
        <a:defRPr sz="3200">
          <a:solidFill>
            <a:schemeClr val="tx2"/>
          </a:solidFill>
          <a:latin typeface="Cambria" pitchFamily="18" charset="0"/>
        </a:defRPr>
      </a:lvl7pPr>
      <a:lvl8pPr algn="l" fontAlgn="base" marL="1371600" rtl="0">
        <a:spcBef>
          <a:spcPct val="0"/>
        </a:spcBef>
        <a:spcAft>
          <a:spcPct val="0"/>
        </a:spcAft>
        <a:defRPr sz="3200">
          <a:solidFill>
            <a:schemeClr val="tx2"/>
          </a:solidFill>
          <a:latin typeface="Cambria" pitchFamily="18" charset="0"/>
        </a:defRPr>
      </a:lvl8pPr>
      <a:lvl9pPr algn="l" fontAlgn="base" marL="1828800" rtl="0">
        <a:spcBef>
          <a:spcPct val="0"/>
        </a:spcBef>
        <a:spcAft>
          <a:spcPct val="0"/>
        </a:spcAft>
        <a:defRPr sz="3200">
          <a:solidFill>
            <a:schemeClr val="tx2"/>
          </a:solidFill>
          <a:latin typeface="Cambria" pitchFamily="18" charset="0"/>
        </a:defRPr>
      </a:lvl9pPr>
    </p:titleStyle>
    <p:bodyStyle>
      <a:lvl1pPr algn="l" eaLnBrk="0" fontAlgn="base" hangingPunct="0" indent="-273050" marL="273050" rtl="0">
        <a:spcBef>
          <a:spcPts val="600"/>
        </a:spcBef>
        <a:spcAft>
          <a:spcPct val="0"/>
        </a:spcAft>
        <a:buClr>
          <a:schemeClr val="accent1"/>
        </a:buClr>
        <a:buSzPct val="76000"/>
        <a:buFont typeface="Wingdings 3" panose="05040102010807070707" pitchFamily="18" charset="2"/>
        <a:buChar char=""/>
        <a:defRPr sz="2600" kern="1200">
          <a:solidFill>
            <a:schemeClr val="tx1"/>
          </a:solidFill>
          <a:latin typeface="+mn-lt"/>
          <a:ea typeface="+mn-ea"/>
          <a:cs typeface="+mn-cs"/>
        </a:defRPr>
      </a:lvl1pPr>
      <a:lvl2pPr algn="l" eaLnBrk="0" fontAlgn="base" hangingPunct="0" indent="-273050" marL="547688" rtl="0">
        <a:spcBef>
          <a:spcPts val="500"/>
        </a:spcBef>
        <a:spcAft>
          <a:spcPct val="0"/>
        </a:spcAft>
        <a:buClr>
          <a:schemeClr val="accent2"/>
        </a:buClr>
        <a:buSzPct val="76000"/>
        <a:buFont typeface="Wingdings 3" panose="05040102010807070707" pitchFamily="18" charset="2"/>
        <a:buChar char=""/>
        <a:defRPr sz="2300" kern="1200">
          <a:solidFill>
            <a:schemeClr val="tx2"/>
          </a:solidFill>
          <a:latin typeface="+mn-lt"/>
          <a:ea typeface="+mn-ea"/>
          <a:cs typeface="+mn-cs"/>
        </a:defRPr>
      </a:lvl2pPr>
      <a:lvl3pPr algn="l" eaLnBrk="0" fontAlgn="base" hangingPunct="0" indent="-228600" marL="822325" rtl="0">
        <a:spcBef>
          <a:spcPts val="500"/>
        </a:spcBef>
        <a:spcAft>
          <a:spcPct val="0"/>
        </a:spcAft>
        <a:buClr>
          <a:srgbClr val="BCBCBC"/>
        </a:buClr>
        <a:buSzPct val="76000"/>
        <a:buFont typeface="Wingdings 3" panose="05040102010807070707" pitchFamily="18" charset="2"/>
        <a:buChar char=""/>
        <a:defRPr sz="2000" kern="1200">
          <a:solidFill>
            <a:schemeClr val="tx1"/>
          </a:solidFill>
          <a:latin typeface="+mn-lt"/>
          <a:ea typeface="+mn-ea"/>
          <a:cs typeface="+mn-cs"/>
        </a:defRPr>
      </a:lvl3pPr>
      <a:lvl4pPr algn="l" eaLnBrk="0" fontAlgn="base" hangingPunct="0" indent="-228600" marL="1096963" rtl="0">
        <a:spcBef>
          <a:spcPts val="400"/>
        </a:spcBef>
        <a:spcAft>
          <a:spcPct val="0"/>
        </a:spcAft>
        <a:buClr>
          <a:srgbClr val="8BA2B4"/>
        </a:buClr>
        <a:buSzPct val="70000"/>
        <a:buFont typeface="Wingdings" panose="05000000000000000000" pitchFamily="2" charset="2"/>
        <a:buChar char=""/>
        <a:defRPr kern="1200">
          <a:solidFill>
            <a:schemeClr val="tx1"/>
          </a:solidFill>
          <a:latin typeface="+mn-lt"/>
          <a:ea typeface="+mn-ea"/>
          <a:cs typeface="+mn-cs"/>
        </a:defRPr>
      </a:lvl4pPr>
      <a:lvl5pPr algn="l" eaLnBrk="0" fontAlgn="base" hangingPunct="0" indent="-228600" marL="1371600" rtl="0">
        <a:spcBef>
          <a:spcPts val="300"/>
        </a:spcBef>
        <a:spcAft>
          <a:spcPct val="0"/>
        </a:spcAft>
        <a:buClr>
          <a:schemeClr val="accent2"/>
        </a:buClr>
        <a:buSzPct val="70000"/>
        <a:buFont typeface="Wingdings" panose="05000000000000000000" pitchFamily="2" charset="2"/>
        <a:buChar char=""/>
        <a:defRPr sz="1600" kern="1200">
          <a:solidFill>
            <a:schemeClr val="tx1"/>
          </a:solidFill>
          <a:latin typeface="+mn-lt"/>
          <a:ea typeface="+mn-ea"/>
          <a:cs typeface="+mn-cs"/>
        </a:defRPr>
      </a:lvl5pPr>
      <a:lvl6pPr algn="l" eaLnBrk="1" hangingPunct="1" indent="-182880" latinLnBrk="0" marL="1645920" rtl="0">
        <a:spcBef>
          <a:spcPts val="300"/>
        </a:spcBef>
        <a:buClr>
          <a:srgbClr val="9FB8CD">
            <a:shade val="75000"/>
          </a:srgbClr>
        </a:buClr>
        <a:buSzPct val="75000"/>
        <a:buFont typeface="Wingdings 3"/>
        <a:buChar char=""/>
        <a:defRPr sz="1600" kern="1200" kumimoji="0" lang="en-US" smtClean="0">
          <a:solidFill>
            <a:schemeClr val="tx1"/>
          </a:solidFill>
          <a:latin typeface="+mn-lt"/>
          <a:ea typeface="+mn-ea"/>
          <a:cs typeface="+mn-cs"/>
        </a:defRPr>
      </a:lvl6pPr>
      <a:lvl7pPr algn="l" eaLnBrk="1" hangingPunct="1" indent="-182880" latinLnBrk="0" marL="1828800" rtl="0">
        <a:spcBef>
          <a:spcPts val="300"/>
        </a:spcBef>
        <a:buClr>
          <a:srgbClr val="727CA3">
            <a:shade val="75000"/>
          </a:srgbClr>
        </a:buClr>
        <a:buSzPct val="75000"/>
        <a:buFont typeface="Wingdings 3"/>
        <a:buChar char=""/>
        <a:defRPr sz="1400" kern="1200" kumimoji="0" lang="en-US" smtClean="0">
          <a:solidFill>
            <a:schemeClr val="tx1"/>
          </a:solidFill>
          <a:latin typeface="+mn-lt"/>
          <a:ea typeface="+mn-ea"/>
          <a:cs typeface="+mn-cs"/>
        </a:defRPr>
      </a:lvl7pPr>
      <a:lvl8pPr algn="l" eaLnBrk="1" hangingPunct="1" indent="-182880" latinLnBrk="0" marL="2011680" rtl="0">
        <a:spcBef>
          <a:spcPts val="300"/>
        </a:spcBef>
        <a:buClr>
          <a:prstClr val="white">
            <a:shade val="50000"/>
          </a:prstClr>
        </a:buClr>
        <a:buSzPct val="75000"/>
        <a:buFont typeface="Wingdings 3"/>
        <a:buChar char=""/>
        <a:defRPr sz="1400" kern="1200" kumimoji="0" lang="en-US" smtClean="0">
          <a:solidFill>
            <a:schemeClr val="tx1"/>
          </a:solidFill>
          <a:latin typeface="+mn-lt"/>
          <a:ea typeface="+mn-ea"/>
          <a:cs typeface="+mn-cs"/>
        </a:defRPr>
      </a:lvl8pPr>
      <a:lvl9pPr algn="l" eaLnBrk="1" hangingPunct="1" indent="-182880" latinLnBrk="0" marL="2194560" rtl="0">
        <a:spcBef>
          <a:spcPts val="300"/>
        </a:spcBef>
        <a:buClr>
          <a:srgbClr val="9FB8CD"/>
        </a:buClr>
        <a:buSzPct val="75000"/>
        <a:buFont typeface="Wingdings 3"/>
        <a:buChar char=""/>
        <a:defRPr sz="1200" kern="1200" kumimoji="0" lang="en-US" smtClean="0">
          <a:solidFill>
            <a:schemeClr val="tx1"/>
          </a:solidFill>
          <a:latin typeface="+mn-lt"/>
          <a:ea typeface="+mn-ea"/>
          <a:cs typeface="+mn-cs"/>
        </a:defRPr>
      </a:lvl9pPr>
    </p:bodyStyle>
    <p:otherStyle>
      <a:lvl1pPr algn="l" eaLnBrk="1" hangingPunct="1" latinLnBrk="0" marL="0" rtl="0">
        <a:defRPr kern="1200" kumimoji="0">
          <a:solidFill>
            <a:schemeClr val="tx1"/>
          </a:solidFill>
          <a:latin typeface="+mn-lt"/>
          <a:ea typeface="+mn-ea"/>
          <a:cs typeface="+mn-cs"/>
        </a:defRPr>
      </a:lvl1pPr>
      <a:lvl2pPr algn="l" eaLnBrk="1" hangingPunct="1" latinLnBrk="0" marL="457200" rtl="0">
        <a:defRPr kern="1200" kumimoji="0">
          <a:solidFill>
            <a:schemeClr val="tx1"/>
          </a:solidFill>
          <a:latin typeface="+mn-lt"/>
          <a:ea typeface="+mn-ea"/>
          <a:cs typeface="+mn-cs"/>
        </a:defRPr>
      </a:lvl2pPr>
      <a:lvl3pPr algn="l" eaLnBrk="1" hangingPunct="1" latinLnBrk="0" marL="914400" rtl="0">
        <a:defRPr kern="1200" kumimoji="0">
          <a:solidFill>
            <a:schemeClr val="tx1"/>
          </a:solidFill>
          <a:latin typeface="+mn-lt"/>
          <a:ea typeface="+mn-ea"/>
          <a:cs typeface="+mn-cs"/>
        </a:defRPr>
      </a:lvl3pPr>
      <a:lvl4pPr algn="l" eaLnBrk="1" hangingPunct="1" latinLnBrk="0" marL="1371600" rtl="0">
        <a:defRPr kern="1200" kumimoji="0">
          <a:solidFill>
            <a:schemeClr val="tx1"/>
          </a:solidFill>
          <a:latin typeface="+mn-lt"/>
          <a:ea typeface="+mn-ea"/>
          <a:cs typeface="+mn-cs"/>
        </a:defRPr>
      </a:lvl4pPr>
      <a:lvl5pPr algn="l" eaLnBrk="1" hangingPunct="1" latinLnBrk="0" marL="1828800" rtl="0">
        <a:defRPr kern="1200" kumimoji="0">
          <a:solidFill>
            <a:schemeClr val="tx1"/>
          </a:solidFill>
          <a:latin typeface="+mn-lt"/>
          <a:ea typeface="+mn-ea"/>
          <a:cs typeface="+mn-cs"/>
        </a:defRPr>
      </a:lvl5pPr>
      <a:lvl6pPr algn="l" eaLnBrk="1" hangingPunct="1" latinLnBrk="0" marL="2286000" rtl="0">
        <a:defRPr kern="1200" kumimoji="0">
          <a:solidFill>
            <a:schemeClr val="tx1"/>
          </a:solidFill>
          <a:latin typeface="+mn-lt"/>
          <a:ea typeface="+mn-ea"/>
          <a:cs typeface="+mn-cs"/>
        </a:defRPr>
      </a:lvl6pPr>
      <a:lvl7pPr algn="l" eaLnBrk="1" hangingPunct="1" latinLnBrk="0" marL="2743200" rtl="0">
        <a:defRPr kern="1200" kumimoji="0">
          <a:solidFill>
            <a:schemeClr val="tx1"/>
          </a:solidFill>
          <a:latin typeface="+mn-lt"/>
          <a:ea typeface="+mn-ea"/>
          <a:cs typeface="+mn-cs"/>
        </a:defRPr>
      </a:lvl7pPr>
      <a:lvl8pPr algn="l" eaLnBrk="1" hangingPunct="1" latinLnBrk="0" marL="3200400" rtl="0">
        <a:defRPr kern="1200" kumimoji="0">
          <a:solidFill>
            <a:schemeClr val="tx1"/>
          </a:solidFill>
          <a:latin typeface="+mn-lt"/>
          <a:ea typeface="+mn-ea"/>
          <a:cs typeface="+mn-cs"/>
        </a:defRPr>
      </a:lvl8pPr>
      <a:lvl9pPr algn="l" eaLnBrk="1" hangingPunct="1" latinLnBrk="0" marL="3657600" rtl="0">
        <a:defRPr kern="1200" kumimoji="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image" Target="../media/image5.png"/><Relationship Id="rId2"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image" Target="../media/image8.png"/><Relationship Id="rId2"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26.xml.rels><?xml version="1.0" encoding="UTF-8" standalone="yes"?>
<Relationships xmlns="http://schemas.openxmlformats.org/package/2006/relationships"><Relationship Id="rId1" Type="http://schemas.openxmlformats.org/officeDocument/2006/relationships/image" Target="../media/image9.png"/><Relationship Id="rId2" Type="http://schemas.openxmlformats.org/officeDocument/2006/relationships/image" Target="../media/image10.png"/><Relationship Id="rId3" Type="http://schemas.openxmlformats.org/officeDocument/2006/relationships/image" Target="../media/image11.png"/><Relationship Id="rId4"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image" Target="../media/image12.png"/><Relationship Id="rId2"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image" Target="../media/image13.png"/><Relationship Id="rId2"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image" Target="../media/image14.jpeg"/><Relationship Id="rId2"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image" Target="../media/image15.png"/><Relationship Id="rId2"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image" Target="../media/image16.png"/><Relationship Id="rId2" Type="http://schemas.openxmlformats.org/officeDocument/2006/relationships/image" Target="../media/image17.png"/><Relationship Id="rId3" Type="http://schemas.openxmlformats.org/officeDocument/2006/relationships/image" Target="../media/image18.png"/><Relationship Id="rId4"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image" Target="../media/image19.png"/><Relationship Id="rId2" Type="http://schemas.openxmlformats.org/officeDocument/2006/relationships/image" Target="../media/image20.png"/><Relationship Id="rId3" Type="http://schemas.openxmlformats.org/officeDocument/2006/relationships/image" Target="../media/image21.png"/><Relationship Id="rId4" Type="http://schemas.openxmlformats.org/officeDocument/2006/relationships/image" Target="../media/image22.png"/><Relationship Id="rId5"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image" Target="../media/image23.png"/><Relationship Id="rId2" Type="http://schemas.openxmlformats.org/officeDocument/2006/relationships/image" Target="../media/image24.png"/><Relationship Id="rId3" Type="http://schemas.openxmlformats.org/officeDocument/2006/relationships/image" Target="../media/image25.png"/><Relationship Id="rId4" Type="http://schemas.openxmlformats.org/officeDocument/2006/relationships/image" Target="../media/image26.png"/><Relationship Id="rId5"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image" Target="../media/image27.png"/><Relationship Id="rId2" Type="http://schemas.openxmlformats.org/officeDocument/2006/relationships/image" Target="../media/image28.png"/><Relationship Id="rId3" Type="http://schemas.openxmlformats.org/officeDocument/2006/relationships/image" Target="../media/image29.png"/><Relationship Id="rId4"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image" Target="../media/image30.png"/><Relationship Id="rId2"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image" Target="../media/image32.png"/><Relationship Id="rId2"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image" Target="../media/image33.png"/><Relationship Id="rId2"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image" Target="../media/image34.png"/><Relationship Id="rId2"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image" Target="../media/image35.png"/><Relationship Id="rId2"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image" Target="../media/image36.png"/><Relationship Id="rId2"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image" Target="../media/image2.png"/><Relationship Id="rId2"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image" Target="../media/image4.png"/><Relationship Id="rId2" Type="http://schemas.openxmlformats.org/officeDocument/2006/relationships/slideLayout" Target="../slideLayouts/slideLayout2.xml"/><Relationship Id="rId3" Type="http://schemas.openxmlformats.org/officeDocument/2006/relationships/notesSlide" Target="../notesSlides/notesSlid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25" name=""/>
        <p:cNvGrpSpPr/>
        <p:nvPr/>
      </p:nvGrpSpPr>
      <p:grpSpPr>
        <a:xfrm>
          <a:off x="0" y="0"/>
          <a:ext cx="0" cy="0"/>
          <a:chOff x="0" y="0"/>
          <a:chExt cx="0" cy="0"/>
        </a:xfrm>
      </p:grpSpPr>
      <p:sp>
        <p:nvSpPr>
          <p:cNvPr id="1048593" name="Rectangle 2"/>
          <p:cNvSpPr>
            <a:spLocks noGrp="1" noChangeArrowheads="1"/>
          </p:cNvSpPr>
          <p:nvPr>
            <p:ph type="ctrTitle"/>
          </p:nvPr>
        </p:nvSpPr>
        <p:spPr>
          <a:xfrm>
            <a:off x="685800" y="1135063"/>
            <a:ext cx="7772400" cy="1066800"/>
          </a:xfrm>
        </p:spPr>
        <p:txBody>
          <a:bodyPr/>
          <a:p>
            <a:pPr eaLnBrk="1" hangingPunct="1"/>
            <a:r>
              <a:rPr altLang="ru-RU" b="1" dirty="0" lang="ru-RU">
                <a:solidFill>
                  <a:srgbClr val="000000"/>
                </a:solidFill>
              </a:rPr>
              <a:t>СУБД</a:t>
            </a:r>
            <a:br>
              <a:rPr altLang="ru-RU" b="1" dirty="0" lang="ru-RU"/>
            </a:br>
            <a:r>
              <a:rPr altLang="ru-RU" b="1" dirty="0" lang="en-US">
                <a:solidFill>
                  <a:srgbClr val="000000"/>
                </a:solidFill>
              </a:rPr>
              <a:t>ORACLE</a:t>
            </a:r>
            <a:endParaRPr altLang="ru-RU" b="1" dirty="0" lang="ru-RU"/>
          </a:p>
        </p:txBody>
      </p:sp>
      <p:sp>
        <p:nvSpPr>
          <p:cNvPr id="1048594" name="Rectangle 2"/>
          <p:cNvSpPr txBox="1">
            <a:spLocks noChangeArrowheads="1"/>
          </p:cNvSpPr>
          <p:nvPr/>
        </p:nvSpPr>
        <p:spPr bwMode="auto">
          <a:xfrm>
            <a:off x="5940425" y="5157788"/>
            <a:ext cx="2236788" cy="490537"/>
          </a:xfrm>
          <a:prstGeom prst="rect"/>
          <a:noFill/>
          <a:ln>
            <a:noFill/>
          </a:ln>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eaLnBrk="0" hangingPunct="0" indent="-285750" marL="742950">
              <a:defRPr>
                <a:solidFill>
                  <a:schemeClr val="tx1"/>
                </a:solidFill>
                <a:latin typeface="Verdana" panose="020B0604030504040204" pitchFamily="34" charset="0"/>
                <a:cs typeface="Arial" panose="020B0604020202020204" pitchFamily="34" charset="0"/>
              </a:defRPr>
            </a:lvl2pPr>
            <a:lvl3pPr eaLnBrk="0" hangingPunct="0" indent="-228600" marL="1143000">
              <a:defRPr>
                <a:solidFill>
                  <a:schemeClr val="tx1"/>
                </a:solidFill>
                <a:latin typeface="Verdana" panose="020B0604030504040204" pitchFamily="34" charset="0"/>
                <a:cs typeface="Arial" panose="020B0604020202020204" pitchFamily="34" charset="0"/>
              </a:defRPr>
            </a:lvl3pPr>
            <a:lvl4pPr eaLnBrk="0" hangingPunct="0" indent="-228600" marL="1600200">
              <a:defRPr>
                <a:solidFill>
                  <a:schemeClr val="tx1"/>
                </a:solidFill>
                <a:latin typeface="Verdana" panose="020B0604030504040204" pitchFamily="34" charset="0"/>
                <a:cs typeface="Arial" panose="020B0604020202020204" pitchFamily="34" charset="0"/>
              </a:defRPr>
            </a:lvl4pPr>
            <a:lvl5pPr eaLnBrk="0" hangingPunct="0" indent="-228600" marL="2057400">
              <a:defRPr>
                <a:solidFill>
                  <a:schemeClr val="tx1"/>
                </a:solidFill>
                <a:latin typeface="Verdana" panose="020B0604030504040204" pitchFamily="34" charset="0"/>
                <a:cs typeface="Arial" panose="020B0604020202020204" pitchFamily="34" charset="0"/>
              </a:defRPr>
            </a:lvl5pPr>
            <a:lvl6pPr eaLnBrk="0" fontAlgn="base" hangingPunct="0" indent="-228600" marL="2514600">
              <a:spcBef>
                <a:spcPct val="0"/>
              </a:spcBef>
              <a:spcAft>
                <a:spcPct val="0"/>
              </a:spcAft>
              <a:defRPr>
                <a:solidFill>
                  <a:schemeClr val="tx1"/>
                </a:solidFill>
                <a:latin typeface="Verdana" panose="020B0604030504040204" pitchFamily="34" charset="0"/>
                <a:cs typeface="Arial" panose="020B0604020202020204" pitchFamily="34" charset="0"/>
              </a:defRPr>
            </a:lvl6pPr>
            <a:lvl7pPr eaLnBrk="0" fontAlgn="base" hangingPunct="0" indent="-228600" marL="2971800">
              <a:spcBef>
                <a:spcPct val="0"/>
              </a:spcBef>
              <a:spcAft>
                <a:spcPct val="0"/>
              </a:spcAft>
              <a:defRPr>
                <a:solidFill>
                  <a:schemeClr val="tx1"/>
                </a:solidFill>
                <a:latin typeface="Verdana" panose="020B0604030504040204" pitchFamily="34" charset="0"/>
                <a:cs typeface="Arial" panose="020B0604020202020204" pitchFamily="34" charset="0"/>
              </a:defRPr>
            </a:lvl7pPr>
            <a:lvl8pPr eaLnBrk="0" fontAlgn="base" hangingPunct="0" indent="-228600" marL="3429000">
              <a:spcBef>
                <a:spcPct val="0"/>
              </a:spcBef>
              <a:spcAft>
                <a:spcPct val="0"/>
              </a:spcAft>
              <a:defRPr>
                <a:solidFill>
                  <a:schemeClr val="tx1"/>
                </a:solidFill>
                <a:latin typeface="Verdana" panose="020B0604030504040204" pitchFamily="34" charset="0"/>
                <a:cs typeface="Arial" panose="020B0604020202020204" pitchFamily="34" charset="0"/>
              </a:defRPr>
            </a:lvl8pPr>
            <a:lvl9pPr eaLnBrk="0" fontAlgn="base" hangingPunct="0" indent="-228600" marL="388620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r" eaLnBrk="1" hangingPunct="1"/>
            <a:r>
              <a:rPr altLang="ru-RU" dirty="0" sz="2000" lang="ru-RU">
                <a:solidFill>
                  <a:srgbClr val="000000"/>
                </a:solidFill>
                <a:latin typeface="Cambria" panose="02040503050406030204" pitchFamily="18" charset="0"/>
              </a:rPr>
              <a:t>Лекция </a:t>
            </a:r>
            <a:r>
              <a:rPr altLang="ru-RU" dirty="0" sz="2000" lang="en-US">
                <a:solidFill>
                  <a:srgbClr val="000000"/>
                </a:solidFill>
                <a:latin typeface="Cambria" panose="02040503050406030204" pitchFamily="18" charset="0"/>
              </a:rPr>
              <a:t>3</a:t>
            </a:r>
          </a:p>
        </p:txBody>
      </p:sp>
      <p:sp>
        <p:nvSpPr>
          <p:cNvPr id="1048595" name="Прямоугольник 1"/>
          <p:cNvSpPr>
            <a:spLocks noChangeArrowheads="1"/>
          </p:cNvSpPr>
          <p:nvPr/>
        </p:nvSpPr>
        <p:spPr bwMode="auto">
          <a:xfrm>
            <a:off x="3995738" y="4076700"/>
            <a:ext cx="4176712" cy="366713"/>
          </a:xfrm>
          <a:prstGeom prst="rect"/>
          <a:noFill/>
          <a:ln>
            <a:noFill/>
          </a:ln>
        </p:spPr>
        <p:txBody>
          <a:bodyPr>
            <a:spAutoFit/>
          </a:bodyPr>
          <a:lstStyle>
            <a:lvl1pPr eaLnBrk="0" hangingPunct="0">
              <a:defRPr>
                <a:solidFill>
                  <a:schemeClr val="tx1"/>
                </a:solidFill>
                <a:latin typeface="Verdana" panose="020B0604030504040204" pitchFamily="34" charset="0"/>
                <a:cs typeface="Arial" panose="020B0604020202020204" pitchFamily="34" charset="0"/>
              </a:defRPr>
            </a:lvl1pPr>
            <a:lvl2pPr eaLnBrk="0" hangingPunct="0" indent="-285750" marL="742950">
              <a:defRPr>
                <a:solidFill>
                  <a:schemeClr val="tx1"/>
                </a:solidFill>
                <a:latin typeface="Verdana" panose="020B0604030504040204" pitchFamily="34" charset="0"/>
                <a:cs typeface="Arial" panose="020B0604020202020204" pitchFamily="34" charset="0"/>
              </a:defRPr>
            </a:lvl2pPr>
            <a:lvl3pPr eaLnBrk="0" hangingPunct="0" indent="-228600" marL="1143000">
              <a:defRPr>
                <a:solidFill>
                  <a:schemeClr val="tx1"/>
                </a:solidFill>
                <a:latin typeface="Verdana" panose="020B0604030504040204" pitchFamily="34" charset="0"/>
                <a:cs typeface="Arial" panose="020B0604020202020204" pitchFamily="34" charset="0"/>
              </a:defRPr>
            </a:lvl3pPr>
            <a:lvl4pPr eaLnBrk="0" hangingPunct="0" indent="-228600" marL="1600200">
              <a:defRPr>
                <a:solidFill>
                  <a:schemeClr val="tx1"/>
                </a:solidFill>
                <a:latin typeface="Verdana" panose="020B0604030504040204" pitchFamily="34" charset="0"/>
                <a:cs typeface="Arial" panose="020B0604020202020204" pitchFamily="34" charset="0"/>
              </a:defRPr>
            </a:lvl4pPr>
            <a:lvl5pPr eaLnBrk="0" hangingPunct="0" indent="-228600" marL="2057400">
              <a:defRPr>
                <a:solidFill>
                  <a:schemeClr val="tx1"/>
                </a:solidFill>
                <a:latin typeface="Verdana" panose="020B0604030504040204" pitchFamily="34" charset="0"/>
                <a:cs typeface="Arial" panose="020B0604020202020204" pitchFamily="34" charset="0"/>
              </a:defRPr>
            </a:lvl5pPr>
            <a:lvl6pPr eaLnBrk="0" fontAlgn="base" hangingPunct="0" indent="-228600" marL="2514600">
              <a:spcBef>
                <a:spcPct val="0"/>
              </a:spcBef>
              <a:spcAft>
                <a:spcPct val="0"/>
              </a:spcAft>
              <a:defRPr>
                <a:solidFill>
                  <a:schemeClr val="tx1"/>
                </a:solidFill>
                <a:latin typeface="Verdana" panose="020B0604030504040204" pitchFamily="34" charset="0"/>
                <a:cs typeface="Arial" panose="020B0604020202020204" pitchFamily="34" charset="0"/>
              </a:defRPr>
            </a:lvl6pPr>
            <a:lvl7pPr eaLnBrk="0" fontAlgn="base" hangingPunct="0" indent="-228600" marL="2971800">
              <a:spcBef>
                <a:spcPct val="0"/>
              </a:spcBef>
              <a:spcAft>
                <a:spcPct val="0"/>
              </a:spcAft>
              <a:defRPr>
                <a:solidFill>
                  <a:schemeClr val="tx1"/>
                </a:solidFill>
                <a:latin typeface="Verdana" panose="020B0604030504040204" pitchFamily="34" charset="0"/>
                <a:cs typeface="Arial" panose="020B0604020202020204" pitchFamily="34" charset="0"/>
              </a:defRPr>
            </a:lvl7pPr>
            <a:lvl8pPr eaLnBrk="0" fontAlgn="base" hangingPunct="0" indent="-228600" marL="3429000">
              <a:spcBef>
                <a:spcPct val="0"/>
              </a:spcBef>
              <a:spcAft>
                <a:spcPct val="0"/>
              </a:spcAft>
              <a:defRPr>
                <a:solidFill>
                  <a:schemeClr val="tx1"/>
                </a:solidFill>
                <a:latin typeface="Verdana" panose="020B0604030504040204" pitchFamily="34" charset="0"/>
                <a:cs typeface="Arial" panose="020B0604020202020204" pitchFamily="34" charset="0"/>
              </a:defRPr>
            </a:lvl8pPr>
            <a:lvl9pPr eaLnBrk="0" fontAlgn="base" hangingPunct="0" indent="-228600" marL="388620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r" eaLnBrk="1" hangingPunct="1"/>
            <a:r>
              <a:rPr altLang="ru-RU" b="1" lang="ru-RU">
                <a:solidFill>
                  <a:srgbClr val="000000"/>
                </a:solidFill>
                <a:latin typeface="Arial" panose="020B0604020202020204" pitchFamily="34" charset="0"/>
              </a:rPr>
              <a:t>Объекты базы данных</a:t>
            </a:r>
            <a:endParaRPr altLang="ru-RU" lang="ru-RU">
              <a:latin typeface="Arial" panose="020B0604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86" name=""/>
        <p:cNvGrpSpPr/>
        <p:nvPr/>
      </p:nvGrpSpPr>
      <p:grpSpPr>
        <a:xfrm>
          <a:off x="0" y="0"/>
          <a:ext cx="0" cy="0"/>
          <a:chOff x="0" y="0"/>
          <a:chExt cx="0" cy="0"/>
        </a:xfrm>
      </p:grpSpPr>
      <p:sp>
        <p:nvSpPr>
          <p:cNvPr id="1048618" name="Заголовок 1"/>
          <p:cNvSpPr>
            <a:spLocks noGrp="1"/>
          </p:cNvSpPr>
          <p:nvPr>
            <p:ph type="title"/>
          </p:nvPr>
        </p:nvSpPr>
        <p:spPr>
          <a:xfrm>
            <a:off x="457200" y="549275"/>
            <a:ext cx="8435975" cy="647700"/>
          </a:xfrm>
        </p:spPr>
        <p:txBody>
          <a:bodyPr/>
          <a:p>
            <a:r>
              <a:rPr altLang="ru-RU" dirty="0" sz="3100" lang="ru-RU"/>
              <a:t>Параметры </a:t>
            </a:r>
            <a:r>
              <a:rPr altLang="ru-RU" dirty="0" sz="3100" lang="en-US"/>
              <a:t>PCTFREE</a:t>
            </a:r>
            <a:r>
              <a:rPr altLang="ru-RU" dirty="0" sz="3100" lang="ru-RU"/>
              <a:t> и</a:t>
            </a:r>
            <a:r>
              <a:rPr altLang="ru-RU" dirty="0" sz="3100" lang="en-US"/>
              <a:t> PCTUSED </a:t>
            </a:r>
            <a:endParaRPr altLang="ru-RU" dirty="0" sz="3100" lang="ru-RU"/>
          </a:p>
        </p:txBody>
      </p:sp>
      <p:sp>
        <p:nvSpPr>
          <p:cNvPr id="1048619" name="Объект 2"/>
          <p:cNvSpPr>
            <a:spLocks noGrp="1"/>
          </p:cNvSpPr>
          <p:nvPr>
            <p:ph sz="quarter" idx="1"/>
          </p:nvPr>
        </p:nvSpPr>
        <p:spPr>
          <a:xfrm>
            <a:off x="457200" y="1219200"/>
            <a:ext cx="8291513" cy="2354263"/>
          </a:xfrm>
        </p:spPr>
        <p:txBody>
          <a:bodyPr/>
          <a:p>
            <a:r>
              <a:rPr dirty="0" sz="2000" lang="ru-RU"/>
              <a:t>Параметр PCTFREE устанавливает процент памяти блока, резервируемой для возможных обновлений строк, уже содержащихся в блоке. </a:t>
            </a:r>
          </a:p>
          <a:p>
            <a:r>
              <a:rPr dirty="0" sz="2000" lang="ru-RU"/>
              <a:t>Как только блок данных будет заполнен до процента PCTFREE, в этот блок невозможно будет вставить новые строки до тех пор, пока процент памяти, используемой в этом блоке, не упадет ниже значения PCTUSED. </a:t>
            </a:r>
            <a:endParaRPr dirty="0" lang="en-US"/>
          </a:p>
          <a:p>
            <a:pPr indent="0" marL="0">
              <a:buFont typeface="Wingdings 3" panose="05040102010807070707" pitchFamily="18" charset="2"/>
              <a:buNone/>
            </a:pPr>
            <a:endParaRPr dirty="0" lang="ru-RU"/>
          </a:p>
        </p:txBody>
      </p:sp>
      <p:graphicFrame>
        <p:nvGraphicFramePr>
          <p:cNvPr id="4194304" name="Таблица 3"/>
          <p:cNvGraphicFramePr>
            <a:graphicFrameLocks noGrp="1"/>
          </p:cNvGraphicFramePr>
          <p:nvPr/>
        </p:nvGraphicFramePr>
        <p:xfrm>
          <a:off x="5795963" y="3716338"/>
          <a:ext cx="2952750" cy="2303462"/>
        </p:xfrm>
        <a:graphic>
          <a:graphicData uri="http://schemas.openxmlformats.org/drawingml/2006/table">
            <a:tbl>
              <a:tblPr firstRow="1" firstCol="1" bandRow="1"/>
              <a:tblGrid>
                <a:gridCol w="2952750"/>
              </a:tblGrid>
              <a:tr h="205347">
                <a:tc>
                  <a:txBody>
                    <a:bodyPr/>
                    <a:p>
                      <a:pPr algn="ctr">
                        <a:lnSpc>
                          <a:spcPct val="115000"/>
                        </a:lnSpc>
                        <a:spcAft>
                          <a:spcPts val="0"/>
                        </a:spcAft>
                      </a:pPr>
                      <a:r>
                        <a:rPr b="1" dirty="0" sz="1100" lang="ru-RU">
                          <a:effectLst/>
                          <a:latin typeface="Calibri"/>
                          <a:ea typeface="Calibri"/>
                          <a:cs typeface="Times New Roman"/>
                        </a:rPr>
                        <a:t>--- Заголовок ----</a:t>
                      </a:r>
                      <a:endParaRPr dirty="0" sz="1100" lang="ru-RU">
                        <a:effectLst/>
                        <a:latin typeface="Calibri"/>
                        <a:ea typeface="Calibri"/>
                        <a:cs typeface="Times New Roman"/>
                      </a:endParaRPr>
                    </a:p>
                  </a:txBody>
                  <a:tcPr marL="68590" marR="685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1379">
                <a:tc>
                  <a:txBody>
                    <a:bodyPr/>
                    <a:p>
                      <a:pPr algn="ctr">
                        <a:lnSpc>
                          <a:spcPct val="115000"/>
                        </a:lnSpc>
                        <a:spcAft>
                          <a:spcPts val="0"/>
                        </a:spcAft>
                      </a:pPr>
                      <a:r>
                        <a:rPr b="1" sz="1100" lang="ru-RU">
                          <a:effectLst/>
                          <a:latin typeface="Calibri"/>
                          <a:ea typeface="Calibri"/>
                          <a:cs typeface="Times New Roman"/>
                        </a:rPr>
                        <a:t>--- Каталог таблиц ----</a:t>
                      </a:r>
                      <a:endParaRPr sz="1100" lang="ru-RU">
                        <a:effectLst/>
                        <a:latin typeface="Calibri"/>
                        <a:ea typeface="Calibri"/>
                        <a:cs typeface="Times New Roman"/>
                      </a:endParaRPr>
                    </a:p>
                  </a:txBody>
                  <a:tcPr marL="68590" marR="685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1299">
                <a:tc>
                  <a:txBody>
                    <a:bodyPr/>
                    <a:p>
                      <a:pPr algn="ctr">
                        <a:lnSpc>
                          <a:spcPct val="115000"/>
                        </a:lnSpc>
                        <a:spcAft>
                          <a:spcPts val="0"/>
                        </a:spcAft>
                      </a:pPr>
                      <a:r>
                        <a:rPr b="1" dirty="0" sz="1100" lang="ru-RU">
                          <a:effectLst/>
                          <a:latin typeface="Calibri"/>
                          <a:ea typeface="Calibri"/>
                          <a:cs typeface="Times New Roman"/>
                        </a:rPr>
                        <a:t>--- Каталог строк ----</a:t>
                      </a:r>
                      <a:endParaRPr dirty="0" sz="1100" lang="ru-RU">
                        <a:effectLst/>
                        <a:latin typeface="Calibri"/>
                        <a:ea typeface="Calibri"/>
                        <a:cs typeface="Times New Roman"/>
                      </a:endParaRPr>
                    </a:p>
                  </a:txBody>
                  <a:tcPr marL="68590" marR="685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18135">
                <a:tc>
                  <a:txBody>
                    <a:bodyPr/>
                    <a:p>
                      <a:pPr algn="ctr">
                        <a:lnSpc>
                          <a:spcPct val="115000"/>
                        </a:lnSpc>
                        <a:spcAft>
                          <a:spcPts val="0"/>
                        </a:spcAft>
                      </a:pPr>
                      <a:r>
                        <a:rPr b="1" dirty="0" sz="1100" lang="ru-RU">
                          <a:effectLst/>
                          <a:latin typeface="Calibri"/>
                          <a:ea typeface="Calibri"/>
                          <a:cs typeface="Times New Roman"/>
                        </a:rPr>
                        <a:t>-- Свободное пространство ----</a:t>
                      </a:r>
                    </a:p>
                    <a:p>
                      <a:pPr algn="ctr">
                        <a:lnSpc>
                          <a:spcPct val="115000"/>
                        </a:lnSpc>
                        <a:spcAft>
                          <a:spcPts val="0"/>
                        </a:spcAft>
                      </a:pPr>
                      <a:r>
                        <a:rPr b="1" dirty="0" sz="1100" lang="ru-RU">
                          <a:effectLst/>
                          <a:latin typeface="Calibri"/>
                          <a:ea typeface="Calibri"/>
                          <a:cs typeface="Times New Roman"/>
                        </a:rPr>
                        <a:t>…..</a:t>
                      </a:r>
                      <a:endParaRPr dirty="0" sz="1100" lang="ru-RU">
                        <a:effectLst/>
                        <a:latin typeface="Calibri"/>
                        <a:ea typeface="Calibri"/>
                        <a:cs typeface="Times New Roman"/>
                      </a:endParaRPr>
                    </a:p>
                  </a:txBody>
                  <a:tcPr marL="68590" marR="685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267302">
                <a:tc>
                  <a:txBody>
                    <a:bodyPr/>
                    <a:p>
                      <a:pPr algn="ctr">
                        <a:lnSpc>
                          <a:spcPct val="115000"/>
                        </a:lnSpc>
                        <a:spcAft>
                          <a:spcPts val="0"/>
                        </a:spcAft>
                      </a:pPr>
                      <a:r>
                        <a:rPr b="1" dirty="0" sz="1100" lang="ru-RU">
                          <a:effectLst/>
                          <a:latin typeface="Calibri"/>
                          <a:ea typeface="Calibri"/>
                          <a:cs typeface="Times New Roman"/>
                        </a:rPr>
                        <a:t>--- Данные ----</a:t>
                      </a:r>
                      <a:endParaRPr dirty="0" sz="1100" lang="ru-RU">
                        <a:effectLst/>
                        <a:latin typeface="Calibri"/>
                        <a:ea typeface="Calibri"/>
                        <a:cs typeface="Times New Roman"/>
                      </a:endParaRPr>
                    </a:p>
                    <a:p>
                      <a:pPr algn="ctr">
                        <a:lnSpc>
                          <a:spcPct val="115000"/>
                        </a:lnSpc>
                        <a:spcAft>
                          <a:spcPts val="0"/>
                        </a:spcAft>
                      </a:pPr>
                      <a:r>
                        <a:rPr b="1" dirty="0" sz="1100" lang="ru-RU">
                          <a:effectLst/>
                          <a:latin typeface="Calibri"/>
                          <a:ea typeface="Calibri"/>
                          <a:cs typeface="Times New Roman"/>
                        </a:rPr>
                        <a:t>010101010101010101010101010101010101010010101010101010101010101010101010101010010101010101010101010101010101010101010010101010101010101010101010101010101010</a:t>
                      </a:r>
                      <a:endParaRPr dirty="0" sz="1100" lang="ru-RU">
                        <a:effectLst/>
                        <a:latin typeface="Calibri"/>
                        <a:ea typeface="Calibri"/>
                        <a:cs typeface="Times New Roman"/>
                      </a:endParaRPr>
                    </a:p>
                    <a:p>
                      <a:pPr algn="ctr">
                        <a:lnSpc>
                          <a:spcPct val="115000"/>
                        </a:lnSpc>
                        <a:spcAft>
                          <a:spcPts val="0"/>
                        </a:spcAft>
                      </a:pPr>
                      <a:r>
                        <a:rPr b="1" dirty="0" sz="1100" lang="ru-RU">
                          <a:effectLst/>
                          <a:latin typeface="Calibri"/>
                          <a:ea typeface="Calibri"/>
                          <a:cs typeface="Times New Roman"/>
                        </a:rPr>
                        <a:t>010101010101010101010101010101010101010</a:t>
                      </a:r>
                      <a:endParaRPr dirty="0" sz="1100" lang="ru-RU">
                        <a:effectLst/>
                        <a:latin typeface="Calibri"/>
                        <a:ea typeface="Calibri"/>
                        <a:cs typeface="Times New Roman"/>
                      </a:endParaRPr>
                    </a:p>
                  </a:txBody>
                  <a:tcPr marL="68590" marR="685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1048620" name="Объект 2"/>
          <p:cNvSpPr txBox="1"/>
          <p:nvPr/>
        </p:nvSpPr>
        <p:spPr bwMode="auto">
          <a:xfrm>
            <a:off x="412750" y="3573463"/>
            <a:ext cx="5275263" cy="2735262"/>
          </a:xfrm>
          <a:prstGeom prst="rect"/>
          <a:noFill/>
          <a:ln>
            <a:noFill/>
          </a:ln>
        </p:spPr>
        <p:txBody>
          <a:bodyPr/>
          <a:lstStyle>
            <a:lvl1pPr algn="l" eaLnBrk="0" fontAlgn="base" hangingPunct="0" indent="-273050" marL="273050" rtl="0">
              <a:spcBef>
                <a:spcPts val="600"/>
              </a:spcBef>
              <a:spcAft>
                <a:spcPct val="0"/>
              </a:spcAft>
              <a:buClr>
                <a:schemeClr val="accent1"/>
              </a:buClr>
              <a:buSzPct val="76000"/>
              <a:buFont typeface="Wingdings 3" pitchFamily="18" charset="2"/>
              <a:buChar char=""/>
              <a:defRPr sz="2600" kern="1200">
                <a:solidFill>
                  <a:schemeClr val="tx1"/>
                </a:solidFill>
                <a:latin typeface="+mn-lt"/>
                <a:ea typeface="+mn-ea"/>
                <a:cs typeface="+mn-cs"/>
              </a:defRPr>
            </a:lvl1pPr>
            <a:lvl2pPr algn="l" eaLnBrk="0" fontAlgn="base" hangingPunct="0" indent="-273050" marL="547688" rtl="0">
              <a:spcBef>
                <a:spcPts val="500"/>
              </a:spcBef>
              <a:spcAft>
                <a:spcPct val="0"/>
              </a:spcAft>
              <a:buClr>
                <a:schemeClr val="accent2"/>
              </a:buClr>
              <a:buSzPct val="76000"/>
              <a:buFont typeface="Wingdings 3" pitchFamily="18" charset="2"/>
              <a:buChar char=""/>
              <a:defRPr sz="2300" kern="1200">
                <a:solidFill>
                  <a:schemeClr val="tx2"/>
                </a:solidFill>
                <a:latin typeface="+mn-lt"/>
                <a:ea typeface="+mn-ea"/>
                <a:cs typeface="+mn-cs"/>
              </a:defRPr>
            </a:lvl2pPr>
            <a:lvl3pPr algn="l" eaLnBrk="0" fontAlgn="base" hangingPunct="0" indent="-228600" marL="822325" rtl="0">
              <a:spcBef>
                <a:spcPts val="500"/>
              </a:spcBef>
              <a:spcAft>
                <a:spcPct val="0"/>
              </a:spcAft>
              <a:buClr>
                <a:srgbClr val="BCBCBC"/>
              </a:buClr>
              <a:buSzPct val="76000"/>
              <a:buFont typeface="Wingdings 3" pitchFamily="18" charset="2"/>
              <a:buChar char=""/>
              <a:defRPr sz="2000" kern="1200">
                <a:solidFill>
                  <a:schemeClr val="tx1"/>
                </a:solidFill>
                <a:latin typeface="+mn-lt"/>
                <a:ea typeface="+mn-ea"/>
                <a:cs typeface="+mn-cs"/>
              </a:defRPr>
            </a:lvl3pPr>
            <a:lvl4pPr algn="l" eaLnBrk="0" fontAlgn="base" hangingPunct="0" indent="-228600" marL="1096963" rtl="0">
              <a:spcBef>
                <a:spcPts val="400"/>
              </a:spcBef>
              <a:spcAft>
                <a:spcPct val="0"/>
              </a:spcAft>
              <a:buClr>
                <a:srgbClr val="8BA2B4"/>
              </a:buClr>
              <a:buSzPct val="70000"/>
              <a:buFont typeface="Wingdings" pitchFamily="2" charset="2"/>
              <a:buChar char=""/>
              <a:defRPr kern="1200">
                <a:solidFill>
                  <a:schemeClr val="tx1"/>
                </a:solidFill>
                <a:latin typeface="+mn-lt"/>
                <a:ea typeface="+mn-ea"/>
                <a:cs typeface="+mn-cs"/>
              </a:defRPr>
            </a:lvl4pPr>
            <a:lvl5pPr algn="l" eaLnBrk="0" fontAlgn="base" hangingPunct="0" indent="-228600" marL="1371600" rtl="0">
              <a:spcBef>
                <a:spcPts val="300"/>
              </a:spcBef>
              <a:spcAft>
                <a:spcPct val="0"/>
              </a:spcAft>
              <a:buClr>
                <a:schemeClr val="accent2"/>
              </a:buClr>
              <a:buSzPct val="70000"/>
              <a:buFont typeface="Wingdings" pitchFamily="2" charset="2"/>
              <a:buChar char=""/>
              <a:defRPr sz="1600" kern="1200">
                <a:solidFill>
                  <a:schemeClr val="tx1"/>
                </a:solidFill>
                <a:latin typeface="+mn-lt"/>
                <a:ea typeface="+mn-ea"/>
                <a:cs typeface="+mn-cs"/>
              </a:defRPr>
            </a:lvl5pPr>
            <a:lvl6pPr algn="l" eaLnBrk="1" hangingPunct="1" indent="-182880" latinLnBrk="0" marL="1645920" rtl="0">
              <a:spcBef>
                <a:spcPts val="300"/>
              </a:spcBef>
              <a:buClr>
                <a:srgbClr val="9FB8CD">
                  <a:shade val="75000"/>
                </a:srgbClr>
              </a:buClr>
              <a:buSzPct val="75000"/>
              <a:buFont typeface="Wingdings 3"/>
              <a:buChar char=""/>
              <a:defRPr sz="1600" kern="1200" kumimoji="0" lang="en-US" smtClean="0">
                <a:solidFill>
                  <a:schemeClr val="tx1"/>
                </a:solidFill>
                <a:latin typeface="+mn-lt"/>
                <a:ea typeface="+mn-ea"/>
                <a:cs typeface="+mn-cs"/>
              </a:defRPr>
            </a:lvl6pPr>
            <a:lvl7pPr algn="l" eaLnBrk="1" hangingPunct="1" indent="-182880" latinLnBrk="0" marL="1828800" rtl="0">
              <a:spcBef>
                <a:spcPts val="300"/>
              </a:spcBef>
              <a:buClr>
                <a:srgbClr val="727CA3">
                  <a:shade val="75000"/>
                </a:srgbClr>
              </a:buClr>
              <a:buSzPct val="75000"/>
              <a:buFont typeface="Wingdings 3"/>
              <a:buChar char=""/>
              <a:defRPr sz="1400" kern="1200" kumimoji="0" lang="en-US" smtClean="0">
                <a:solidFill>
                  <a:schemeClr val="tx1"/>
                </a:solidFill>
                <a:latin typeface="+mn-lt"/>
                <a:ea typeface="+mn-ea"/>
                <a:cs typeface="+mn-cs"/>
              </a:defRPr>
            </a:lvl7pPr>
            <a:lvl8pPr algn="l" eaLnBrk="1" hangingPunct="1" indent="-182880" latinLnBrk="0" marL="2011680" rtl="0">
              <a:spcBef>
                <a:spcPts val="300"/>
              </a:spcBef>
              <a:buClr>
                <a:prstClr val="white">
                  <a:shade val="50000"/>
                </a:prstClr>
              </a:buClr>
              <a:buSzPct val="75000"/>
              <a:buFont typeface="Wingdings 3"/>
              <a:buChar char=""/>
              <a:defRPr sz="1400" kern="1200" kumimoji="0" lang="en-US" smtClean="0">
                <a:solidFill>
                  <a:schemeClr val="tx1"/>
                </a:solidFill>
                <a:latin typeface="+mn-lt"/>
                <a:ea typeface="+mn-ea"/>
                <a:cs typeface="+mn-cs"/>
              </a:defRPr>
            </a:lvl8pPr>
            <a:lvl9pPr algn="l" eaLnBrk="1" hangingPunct="1" indent="-182880" latinLnBrk="0" marL="2194560" rtl="0">
              <a:spcBef>
                <a:spcPts val="300"/>
              </a:spcBef>
              <a:buClr>
                <a:srgbClr val="9FB8CD"/>
              </a:buClr>
              <a:buSzPct val="75000"/>
              <a:buFont typeface="Wingdings 3"/>
              <a:buChar char=""/>
              <a:defRPr sz="1200" kern="1200" kumimoji="0" lang="en-US" smtClean="0">
                <a:solidFill>
                  <a:schemeClr val="tx1"/>
                </a:solidFill>
                <a:latin typeface="+mn-lt"/>
                <a:ea typeface="+mn-ea"/>
                <a:cs typeface="+mn-cs"/>
              </a:defRPr>
            </a:lvl9pPr>
          </a:lstStyle>
          <a:p>
            <a:r>
              <a:rPr dirty="0" sz="2000" lang="ru-RU"/>
              <a:t>Параметр PCTUSED задает нижнюю границу, достижение которой вызывает возврат блока данных в список свободных областей. </a:t>
            </a:r>
          </a:p>
          <a:p>
            <a:r>
              <a:rPr dirty="0" sz="2000" lang="ru-RU"/>
              <a:t>Устанавливая разные варианты значений для этих параметров, можно оптимизировать использование дискового пространства.</a:t>
            </a:r>
            <a:endParaRPr dirty="0" lang="en-US"/>
          </a:p>
          <a:p>
            <a:pPr indent="0" marL="0">
              <a:buFont typeface="Wingdings 3" pitchFamily="18" charset="2"/>
              <a:buNone/>
            </a:pPr>
            <a:endParaRPr dirty="0" lang="en-US"/>
          </a:p>
          <a:p>
            <a:pPr indent="0" marL="0">
              <a:buFont typeface="Wingdings 3" pitchFamily="18" charset="2"/>
              <a:buNone/>
            </a:pPr>
            <a:endParaRPr dirty="0" lang="ru-RU"/>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89" name=""/>
        <p:cNvGrpSpPr/>
        <p:nvPr/>
      </p:nvGrpSpPr>
      <p:grpSpPr>
        <a:xfrm>
          <a:off x="0" y="0"/>
          <a:ext cx="0" cy="0"/>
          <a:chOff x="0" y="0"/>
          <a:chExt cx="0" cy="0"/>
        </a:xfrm>
      </p:grpSpPr>
      <p:sp>
        <p:nvSpPr>
          <p:cNvPr id="1048624" name="Заголовок 1"/>
          <p:cNvSpPr>
            <a:spLocks noGrp="1"/>
          </p:cNvSpPr>
          <p:nvPr>
            <p:ph type="title"/>
          </p:nvPr>
        </p:nvSpPr>
        <p:spPr>
          <a:xfrm>
            <a:off x="468313" y="620713"/>
            <a:ext cx="8229600" cy="576262"/>
          </a:xfrm>
        </p:spPr>
        <p:txBody>
          <a:bodyPr/>
          <a:p>
            <a:r>
              <a:rPr altLang="ru-RU" lang="ru-RU"/>
              <a:t>Таблицы</a:t>
            </a:r>
          </a:p>
        </p:txBody>
      </p:sp>
      <p:sp>
        <p:nvSpPr>
          <p:cNvPr id="1048625" name="Объект 2"/>
          <p:cNvSpPr>
            <a:spLocks noGrp="1"/>
          </p:cNvSpPr>
          <p:nvPr>
            <p:ph sz="quarter" idx="1"/>
          </p:nvPr>
        </p:nvSpPr>
        <p:spPr>
          <a:xfrm>
            <a:off x="457200" y="1196975"/>
            <a:ext cx="8229600" cy="5040313"/>
          </a:xfrm>
        </p:spPr>
        <p:txBody>
          <a:bodyPr/>
          <a:p>
            <a:r>
              <a:rPr altLang="ru-RU" dirty="0" lang="ru-RU"/>
              <a:t>Типы данных:</a:t>
            </a:r>
          </a:p>
          <a:p>
            <a:pPr lvl="1"/>
            <a:r>
              <a:rPr altLang="ru-RU" dirty="0" sz="2000" lang="en-US"/>
              <a:t>CHAR / NCHAR</a:t>
            </a:r>
          </a:p>
          <a:p>
            <a:pPr lvl="1"/>
            <a:r>
              <a:rPr altLang="ru-RU" dirty="0" sz="2000" lang="en-US"/>
              <a:t>VARCHAR2 / NVARCHAR2</a:t>
            </a:r>
          </a:p>
          <a:p>
            <a:pPr lvl="1"/>
            <a:r>
              <a:rPr altLang="ru-RU" dirty="0" sz="2000" lang="en-US"/>
              <a:t>DATE</a:t>
            </a:r>
          </a:p>
          <a:p>
            <a:pPr lvl="1"/>
            <a:r>
              <a:rPr altLang="ru-RU" dirty="0" sz="2000" lang="en-US"/>
              <a:t>INTERVAL DAY TO SECOND / INTERVAL YEAR TO MONTH </a:t>
            </a:r>
          </a:p>
          <a:p>
            <a:pPr lvl="1"/>
            <a:r>
              <a:rPr altLang="ru-RU" dirty="0" sz="2000" lang="en-US"/>
              <a:t>TIMESTAMP </a:t>
            </a:r>
          </a:p>
          <a:p>
            <a:pPr lvl="1"/>
            <a:r>
              <a:rPr altLang="ru-RU" dirty="0" sz="2000" lang="en-US"/>
              <a:t>TIMESTAMP  WITH  TIME ZONE / TIMESTAMP  WITH LOCAL  TIME</a:t>
            </a:r>
          </a:p>
          <a:p>
            <a:pPr lvl="1"/>
            <a:r>
              <a:rPr altLang="ru-RU" dirty="0" sz="2000" lang="en-US"/>
              <a:t>NUMBER (A,B)</a:t>
            </a:r>
          </a:p>
          <a:p>
            <a:pPr lvl="1"/>
            <a:r>
              <a:rPr altLang="ru-RU" dirty="0" sz="2000" lang="en-US"/>
              <a:t>LONG RAW/ LONG / RAW</a:t>
            </a:r>
          </a:p>
          <a:p>
            <a:pPr lvl="1"/>
            <a:r>
              <a:rPr altLang="ru-RU" dirty="0" sz="2000" lang="en-US"/>
              <a:t>BLOB / CLOB / NCLOB</a:t>
            </a:r>
          </a:p>
          <a:p>
            <a:pPr lvl="1"/>
            <a:r>
              <a:rPr altLang="ru-RU" dirty="0" sz="2000" lang="en-US"/>
              <a:t>ROWID / UROWID</a:t>
            </a:r>
          </a:p>
          <a:p>
            <a:endParaRPr altLang="ru-RU" dirty="0" lang="ru-RU"/>
          </a:p>
          <a:p>
            <a:pPr indent="0" marL="0">
              <a:buFont typeface="Wingdings 3" panose="05040102010807070707" pitchFamily="18" charset="2"/>
              <a:buNone/>
            </a:pPr>
            <a:endParaRPr altLang="ru-RU" dirty="0" lang="ru-RU"/>
          </a:p>
          <a:p>
            <a:endParaRPr altLang="ru-RU" dirty="0" lang="ru-RU"/>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92" name=""/>
        <p:cNvGrpSpPr/>
        <p:nvPr/>
      </p:nvGrpSpPr>
      <p:grpSpPr>
        <a:xfrm>
          <a:off x="0" y="0"/>
          <a:ext cx="0" cy="0"/>
          <a:chOff x="0" y="0"/>
          <a:chExt cx="0" cy="0"/>
        </a:xfrm>
      </p:grpSpPr>
      <p:sp>
        <p:nvSpPr>
          <p:cNvPr id="1048629" name="Заголовок 1"/>
          <p:cNvSpPr>
            <a:spLocks noGrp="1"/>
          </p:cNvSpPr>
          <p:nvPr>
            <p:ph type="title"/>
          </p:nvPr>
        </p:nvSpPr>
        <p:spPr>
          <a:xfrm>
            <a:off x="468313" y="620713"/>
            <a:ext cx="8229600" cy="576262"/>
          </a:xfrm>
        </p:spPr>
        <p:txBody>
          <a:bodyPr/>
          <a:p>
            <a:r>
              <a:rPr altLang="ru-RU" lang="ru-RU"/>
              <a:t>Таблицы</a:t>
            </a:r>
          </a:p>
        </p:txBody>
      </p:sp>
      <p:sp>
        <p:nvSpPr>
          <p:cNvPr id="1048630" name="Объект 2"/>
          <p:cNvSpPr>
            <a:spLocks noGrp="1"/>
          </p:cNvSpPr>
          <p:nvPr>
            <p:ph sz="quarter" idx="1"/>
          </p:nvPr>
        </p:nvSpPr>
        <p:spPr>
          <a:xfrm>
            <a:off x="457200" y="1196975"/>
            <a:ext cx="8229600" cy="5256213"/>
          </a:xfrm>
        </p:spPr>
        <p:txBody>
          <a:bodyPr/>
          <a:p>
            <a:r>
              <a:rPr altLang="ru-RU" dirty="0" sz="2400" lang="en-US"/>
              <a:t>ROWID – 16-</a:t>
            </a:r>
            <a:r>
              <a:rPr altLang="ru-RU" dirty="0" sz="2400" lang="ru-RU" err="1"/>
              <a:t>тиричный</a:t>
            </a:r>
            <a:r>
              <a:rPr altLang="ru-RU" dirty="0" sz="2400" lang="ru-RU"/>
              <a:t> тип для уникального определения любой строки любой таблицы в БД.</a:t>
            </a:r>
          </a:p>
          <a:p>
            <a:r>
              <a:rPr altLang="ru-RU" dirty="0" sz="2400" lang="ru-RU"/>
              <a:t>Длина – 18 символов, которая делится на 4 элемента </a:t>
            </a:r>
            <a:br>
              <a:rPr altLang="ru-RU" dirty="0" sz="2400" lang="ru-RU"/>
            </a:br>
            <a:r>
              <a:rPr altLang="ru-RU" dirty="0" sz="2400" lang="ru-RU"/>
              <a:t>(6 + 3 + 6 + 3):</a:t>
            </a:r>
          </a:p>
          <a:p>
            <a:pPr lvl="1"/>
            <a:r>
              <a:rPr altLang="ru-RU" dirty="0" sz="2400" lang="en-US"/>
              <a:t>OOOOOO – </a:t>
            </a:r>
            <a:r>
              <a:rPr altLang="ru-RU" dirty="0" sz="2400" lang="ru-RU"/>
              <a:t>уникальный номер объекта в БД, которому принадлежит строка;</a:t>
            </a:r>
          </a:p>
          <a:p>
            <a:pPr lvl="1"/>
            <a:r>
              <a:rPr altLang="ru-RU" dirty="0" sz="2400" lang="en-US"/>
              <a:t>FFF</a:t>
            </a:r>
            <a:r>
              <a:rPr altLang="ru-RU" dirty="0" sz="2400" lang="ru-RU"/>
              <a:t> – уникальный номер файла данных БД, где хранится строка;</a:t>
            </a:r>
          </a:p>
          <a:p>
            <a:pPr lvl="1"/>
            <a:r>
              <a:rPr altLang="ru-RU" dirty="0" sz="2400" lang="en-US"/>
              <a:t>BBBBBB</a:t>
            </a:r>
            <a:r>
              <a:rPr altLang="ru-RU" dirty="0" sz="2400" lang="ru-RU"/>
              <a:t> –номер блока данных, который хранит строку, уникален на уровне файла данных БД;</a:t>
            </a:r>
          </a:p>
          <a:p>
            <a:pPr lvl="1"/>
            <a:r>
              <a:rPr altLang="ru-RU" dirty="0" sz="2400" lang="en-US"/>
              <a:t>RRR</a:t>
            </a:r>
            <a:r>
              <a:rPr altLang="ru-RU" dirty="0" sz="2400" lang="ru-RU"/>
              <a:t> – адрес строки в блоке.</a:t>
            </a:r>
          </a:p>
          <a:p>
            <a:r>
              <a:rPr altLang="ru-RU" dirty="0" sz="2400" lang="en-US"/>
              <a:t>UROWID</a:t>
            </a:r>
            <a:r>
              <a:rPr altLang="ru-RU" dirty="0" sz="2400" lang="ru-RU"/>
              <a:t> – специальный </a:t>
            </a:r>
            <a:r>
              <a:rPr altLang="ru-RU" dirty="0" sz="2400" lang="en-US"/>
              <a:t>16-</a:t>
            </a:r>
            <a:r>
              <a:rPr altLang="ru-RU" dirty="0" sz="2400" lang="ru-RU" err="1"/>
              <a:t>тиричный</a:t>
            </a:r>
            <a:r>
              <a:rPr altLang="ru-RU" dirty="0" sz="2400" lang="ru-RU"/>
              <a:t> тип данных для адресации строк в таблицах, организованных по индексу </a:t>
            </a:r>
            <a:endParaRPr altLang="ru-RU" dirty="0" sz="2400" lang="en-US"/>
          </a:p>
          <a:p>
            <a:endParaRPr altLang="ru-RU" dirty="0" lang="ru-RU"/>
          </a:p>
          <a:p>
            <a:pPr indent="0" marL="0">
              <a:buFont typeface="Wingdings 3" panose="05040102010807070707" pitchFamily="18" charset="2"/>
              <a:buNone/>
            </a:pPr>
            <a:endParaRPr altLang="ru-RU" dirty="0" lang="ru-RU"/>
          </a:p>
          <a:p>
            <a:endParaRPr altLang="ru-RU" dirty="0" lang="ru-RU"/>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93" name=""/>
        <p:cNvGrpSpPr/>
        <p:nvPr/>
      </p:nvGrpSpPr>
      <p:grpSpPr>
        <a:xfrm>
          <a:off x="0" y="0"/>
          <a:ext cx="0" cy="0"/>
          <a:chOff x="0" y="0"/>
          <a:chExt cx="0" cy="0"/>
        </a:xfrm>
      </p:grpSpPr>
      <p:pic>
        <p:nvPicPr>
          <p:cNvPr id="2097155" name="Picture 9" descr="Картинки по запросу create sequence"/>
          <p:cNvPicPr>
            <a:picLocks noChangeAspect="1" noChangeArrowheads="1"/>
          </p:cNvPicPr>
          <p:nvPr/>
        </p:nvPicPr>
        <p:blipFill>
          <a:blip xmlns:r="http://schemas.openxmlformats.org/officeDocument/2006/relationships" r:embed="rId1"/>
          <a:srcRect/>
          <a:stretch>
            <a:fillRect/>
          </a:stretch>
        </p:blipFill>
        <p:spPr bwMode="auto">
          <a:xfrm>
            <a:off x="901700" y="2060848"/>
            <a:ext cx="7701416" cy="4209777"/>
          </a:xfrm>
          <a:prstGeom prst="rect"/>
          <a:noFill/>
          <a:ln>
            <a:noFill/>
          </a:ln>
        </p:spPr>
      </p:pic>
      <p:sp>
        <p:nvSpPr>
          <p:cNvPr id="1048631" name="Заголовок 1"/>
          <p:cNvSpPr>
            <a:spLocks noGrp="1"/>
          </p:cNvSpPr>
          <p:nvPr>
            <p:ph type="title"/>
          </p:nvPr>
        </p:nvSpPr>
        <p:spPr/>
        <p:txBody>
          <a:bodyPr/>
          <a:p>
            <a:r>
              <a:rPr altLang="ru-RU" lang="ru-RU"/>
              <a:t>Последовательности</a:t>
            </a:r>
          </a:p>
        </p:txBody>
      </p:sp>
      <p:sp>
        <p:nvSpPr>
          <p:cNvPr id="1048632" name="Объект 2"/>
          <p:cNvSpPr>
            <a:spLocks noGrp="1"/>
          </p:cNvSpPr>
          <p:nvPr>
            <p:ph sz="quarter" idx="1"/>
          </p:nvPr>
        </p:nvSpPr>
        <p:spPr>
          <a:xfrm>
            <a:off x="457200" y="1219200"/>
            <a:ext cx="8229600" cy="1273175"/>
          </a:xfrm>
        </p:spPr>
        <p:txBody>
          <a:bodyPr/>
          <a:p>
            <a:r>
              <a:rPr altLang="ru-RU" dirty="0" lang="ru-RU"/>
              <a:t>Последовательность – объект базы данных, предназначенный для генерации числовой последовательности.</a:t>
            </a:r>
          </a:p>
        </p:txBody>
      </p:sp>
      <p:sp>
        <p:nvSpPr>
          <p:cNvPr id="1048633" name="AutoShape 5" descr="Картинки по запросу create sequence"/>
          <p:cNvSpPr>
            <a:spLocks noChangeAspect="1" noChangeArrowheads="1"/>
          </p:cNvSpPr>
          <p:nvPr/>
        </p:nvSpPr>
        <p:spPr bwMode="auto">
          <a:xfrm>
            <a:off x="173038" y="-144463"/>
            <a:ext cx="304800" cy="304801"/>
          </a:xfrm>
          <a:prstGeom prst="rect"/>
          <a:noFill/>
          <a:ln>
            <a:noFill/>
          </a:ln>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eaLnBrk="0" hangingPunct="0" indent="-285750" marL="742950">
              <a:defRPr>
                <a:solidFill>
                  <a:schemeClr val="tx1"/>
                </a:solidFill>
                <a:latin typeface="Verdana" panose="020B0604030504040204" pitchFamily="34" charset="0"/>
                <a:cs typeface="Arial" panose="020B0604020202020204" pitchFamily="34" charset="0"/>
              </a:defRPr>
            </a:lvl2pPr>
            <a:lvl3pPr eaLnBrk="0" hangingPunct="0" indent="-228600" marL="1143000">
              <a:defRPr>
                <a:solidFill>
                  <a:schemeClr val="tx1"/>
                </a:solidFill>
                <a:latin typeface="Verdana" panose="020B0604030504040204" pitchFamily="34" charset="0"/>
                <a:cs typeface="Arial" panose="020B0604020202020204" pitchFamily="34" charset="0"/>
              </a:defRPr>
            </a:lvl3pPr>
            <a:lvl4pPr eaLnBrk="0" hangingPunct="0" indent="-228600" marL="1600200">
              <a:defRPr>
                <a:solidFill>
                  <a:schemeClr val="tx1"/>
                </a:solidFill>
                <a:latin typeface="Verdana" panose="020B0604030504040204" pitchFamily="34" charset="0"/>
                <a:cs typeface="Arial" panose="020B0604020202020204" pitchFamily="34" charset="0"/>
              </a:defRPr>
            </a:lvl4pPr>
            <a:lvl5pPr eaLnBrk="0" hangingPunct="0" indent="-228600" marL="2057400">
              <a:defRPr>
                <a:solidFill>
                  <a:schemeClr val="tx1"/>
                </a:solidFill>
                <a:latin typeface="Verdana" panose="020B0604030504040204" pitchFamily="34" charset="0"/>
                <a:cs typeface="Arial" panose="020B0604020202020204" pitchFamily="34" charset="0"/>
              </a:defRPr>
            </a:lvl5pPr>
            <a:lvl6pPr eaLnBrk="0" fontAlgn="base" hangingPunct="0" indent="-228600" marL="2514600">
              <a:spcBef>
                <a:spcPct val="0"/>
              </a:spcBef>
              <a:spcAft>
                <a:spcPct val="0"/>
              </a:spcAft>
              <a:defRPr>
                <a:solidFill>
                  <a:schemeClr val="tx1"/>
                </a:solidFill>
                <a:latin typeface="Verdana" panose="020B0604030504040204" pitchFamily="34" charset="0"/>
                <a:cs typeface="Arial" panose="020B0604020202020204" pitchFamily="34" charset="0"/>
              </a:defRPr>
            </a:lvl6pPr>
            <a:lvl7pPr eaLnBrk="0" fontAlgn="base" hangingPunct="0" indent="-228600" marL="2971800">
              <a:spcBef>
                <a:spcPct val="0"/>
              </a:spcBef>
              <a:spcAft>
                <a:spcPct val="0"/>
              </a:spcAft>
              <a:defRPr>
                <a:solidFill>
                  <a:schemeClr val="tx1"/>
                </a:solidFill>
                <a:latin typeface="Verdana" panose="020B0604030504040204" pitchFamily="34" charset="0"/>
                <a:cs typeface="Arial" panose="020B0604020202020204" pitchFamily="34" charset="0"/>
              </a:defRPr>
            </a:lvl7pPr>
            <a:lvl8pPr eaLnBrk="0" fontAlgn="base" hangingPunct="0" indent="-228600" marL="3429000">
              <a:spcBef>
                <a:spcPct val="0"/>
              </a:spcBef>
              <a:spcAft>
                <a:spcPct val="0"/>
              </a:spcAft>
              <a:defRPr>
                <a:solidFill>
                  <a:schemeClr val="tx1"/>
                </a:solidFill>
                <a:latin typeface="Verdana" panose="020B0604030504040204" pitchFamily="34" charset="0"/>
                <a:cs typeface="Arial" panose="020B0604020202020204" pitchFamily="34" charset="0"/>
              </a:defRPr>
            </a:lvl8pPr>
            <a:lvl9pPr eaLnBrk="0" fontAlgn="base" hangingPunct="0" indent="-228600" marL="388620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endParaRPr altLang="ru-RU" lang="ru-RU"/>
          </a:p>
        </p:txBody>
      </p:sp>
      <p:sp>
        <p:nvSpPr>
          <p:cNvPr id="1048634" name="AutoShape 7" descr="Картинки по запросу create sequence"/>
          <p:cNvSpPr>
            <a:spLocks noChangeAspect="1" noChangeArrowheads="1"/>
          </p:cNvSpPr>
          <p:nvPr/>
        </p:nvSpPr>
        <p:spPr bwMode="auto">
          <a:xfrm>
            <a:off x="325438" y="7938"/>
            <a:ext cx="304800" cy="304800"/>
          </a:xfrm>
          <a:prstGeom prst="rect"/>
          <a:noFill/>
          <a:ln>
            <a:noFill/>
          </a:ln>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eaLnBrk="0" hangingPunct="0" indent="-285750" marL="742950">
              <a:defRPr>
                <a:solidFill>
                  <a:schemeClr val="tx1"/>
                </a:solidFill>
                <a:latin typeface="Verdana" panose="020B0604030504040204" pitchFamily="34" charset="0"/>
                <a:cs typeface="Arial" panose="020B0604020202020204" pitchFamily="34" charset="0"/>
              </a:defRPr>
            </a:lvl2pPr>
            <a:lvl3pPr eaLnBrk="0" hangingPunct="0" indent="-228600" marL="1143000">
              <a:defRPr>
                <a:solidFill>
                  <a:schemeClr val="tx1"/>
                </a:solidFill>
                <a:latin typeface="Verdana" panose="020B0604030504040204" pitchFamily="34" charset="0"/>
                <a:cs typeface="Arial" panose="020B0604020202020204" pitchFamily="34" charset="0"/>
              </a:defRPr>
            </a:lvl3pPr>
            <a:lvl4pPr eaLnBrk="0" hangingPunct="0" indent="-228600" marL="1600200">
              <a:defRPr>
                <a:solidFill>
                  <a:schemeClr val="tx1"/>
                </a:solidFill>
                <a:latin typeface="Verdana" panose="020B0604030504040204" pitchFamily="34" charset="0"/>
                <a:cs typeface="Arial" panose="020B0604020202020204" pitchFamily="34" charset="0"/>
              </a:defRPr>
            </a:lvl4pPr>
            <a:lvl5pPr eaLnBrk="0" hangingPunct="0" indent="-228600" marL="2057400">
              <a:defRPr>
                <a:solidFill>
                  <a:schemeClr val="tx1"/>
                </a:solidFill>
                <a:latin typeface="Verdana" panose="020B0604030504040204" pitchFamily="34" charset="0"/>
                <a:cs typeface="Arial" panose="020B0604020202020204" pitchFamily="34" charset="0"/>
              </a:defRPr>
            </a:lvl5pPr>
            <a:lvl6pPr eaLnBrk="0" fontAlgn="base" hangingPunct="0" indent="-228600" marL="2514600">
              <a:spcBef>
                <a:spcPct val="0"/>
              </a:spcBef>
              <a:spcAft>
                <a:spcPct val="0"/>
              </a:spcAft>
              <a:defRPr>
                <a:solidFill>
                  <a:schemeClr val="tx1"/>
                </a:solidFill>
                <a:latin typeface="Verdana" panose="020B0604030504040204" pitchFamily="34" charset="0"/>
                <a:cs typeface="Arial" panose="020B0604020202020204" pitchFamily="34" charset="0"/>
              </a:defRPr>
            </a:lvl6pPr>
            <a:lvl7pPr eaLnBrk="0" fontAlgn="base" hangingPunct="0" indent="-228600" marL="2971800">
              <a:spcBef>
                <a:spcPct val="0"/>
              </a:spcBef>
              <a:spcAft>
                <a:spcPct val="0"/>
              </a:spcAft>
              <a:defRPr>
                <a:solidFill>
                  <a:schemeClr val="tx1"/>
                </a:solidFill>
                <a:latin typeface="Verdana" panose="020B0604030504040204" pitchFamily="34" charset="0"/>
                <a:cs typeface="Arial" panose="020B0604020202020204" pitchFamily="34" charset="0"/>
              </a:defRPr>
            </a:lvl7pPr>
            <a:lvl8pPr eaLnBrk="0" fontAlgn="base" hangingPunct="0" indent="-228600" marL="3429000">
              <a:spcBef>
                <a:spcPct val="0"/>
              </a:spcBef>
              <a:spcAft>
                <a:spcPct val="0"/>
              </a:spcAft>
              <a:defRPr>
                <a:solidFill>
                  <a:schemeClr val="tx1"/>
                </a:solidFill>
                <a:latin typeface="Verdana" panose="020B0604030504040204" pitchFamily="34" charset="0"/>
                <a:cs typeface="Arial" panose="020B0604020202020204" pitchFamily="34" charset="0"/>
              </a:defRPr>
            </a:lvl8pPr>
            <a:lvl9pPr eaLnBrk="0" fontAlgn="base" hangingPunct="0" indent="-228600" marL="388620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endParaRPr altLang="ru-RU" lang="ru-RU"/>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94" name=""/>
        <p:cNvGrpSpPr/>
        <p:nvPr/>
      </p:nvGrpSpPr>
      <p:grpSpPr>
        <a:xfrm>
          <a:off x="0" y="0"/>
          <a:ext cx="0" cy="0"/>
          <a:chOff x="0" y="0"/>
          <a:chExt cx="0" cy="0"/>
        </a:xfrm>
      </p:grpSpPr>
      <p:pic>
        <p:nvPicPr>
          <p:cNvPr id="2097156" name="Picture 2" descr="14"/>
          <p:cNvPicPr>
            <a:picLocks noChangeAspect="1" noChangeArrowheads="1"/>
          </p:cNvPicPr>
          <p:nvPr/>
        </p:nvPicPr>
        <p:blipFill>
          <a:blip xmlns:r="http://schemas.openxmlformats.org/officeDocument/2006/relationships" r:embed="rId1"/>
          <a:srcRect/>
          <a:stretch>
            <a:fillRect/>
          </a:stretch>
        </p:blipFill>
        <p:spPr bwMode="auto">
          <a:xfrm>
            <a:off x="443345" y="1989138"/>
            <a:ext cx="9530785" cy="3672110"/>
          </a:xfrm>
          <a:prstGeom prst="rect"/>
          <a:noFill/>
          <a:ln>
            <a:noFill/>
          </a:ln>
        </p:spPr>
      </p:pic>
      <p:sp>
        <p:nvSpPr>
          <p:cNvPr id="1048635" name="Заголовок 1"/>
          <p:cNvSpPr>
            <a:spLocks noGrp="1"/>
          </p:cNvSpPr>
          <p:nvPr>
            <p:ph type="title"/>
          </p:nvPr>
        </p:nvSpPr>
        <p:spPr/>
        <p:txBody>
          <a:bodyPr/>
          <a:p>
            <a:r>
              <a:rPr altLang="ru-RU" lang="ru-RU"/>
              <a:t>Последовательности</a:t>
            </a:r>
          </a:p>
        </p:txBody>
      </p:sp>
      <p:sp>
        <p:nvSpPr>
          <p:cNvPr id="1048636" name="Объект 2"/>
          <p:cNvSpPr>
            <a:spLocks noGrp="1"/>
          </p:cNvSpPr>
          <p:nvPr>
            <p:ph sz="quarter" idx="1"/>
          </p:nvPr>
        </p:nvSpPr>
        <p:spPr>
          <a:xfrm>
            <a:off x="457200" y="1219200"/>
            <a:ext cx="8229600" cy="1273175"/>
          </a:xfrm>
        </p:spPr>
        <p:txBody>
          <a:bodyPr/>
          <a:p>
            <a:r>
              <a:rPr altLang="ru-RU" lang="ru-RU"/>
              <a:t>Привилегия </a:t>
            </a:r>
            <a:r>
              <a:rPr altLang="ru-RU" lang="en-US"/>
              <a:t>CREATE SEQUENCE</a:t>
            </a:r>
            <a:endParaRPr altLang="ru-RU" lang="ru-RU"/>
          </a:p>
        </p:txBody>
      </p:sp>
      <p:sp>
        <p:nvSpPr>
          <p:cNvPr id="1048637" name="AutoShape 5" descr="Картинки по запросу create sequence"/>
          <p:cNvSpPr>
            <a:spLocks noChangeAspect="1" noChangeArrowheads="1"/>
          </p:cNvSpPr>
          <p:nvPr/>
        </p:nvSpPr>
        <p:spPr bwMode="auto">
          <a:xfrm>
            <a:off x="173038" y="-144463"/>
            <a:ext cx="304800" cy="304801"/>
          </a:xfrm>
          <a:prstGeom prst="rect"/>
          <a:noFill/>
          <a:ln>
            <a:noFill/>
          </a:ln>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eaLnBrk="0" hangingPunct="0" indent="-285750" marL="742950">
              <a:defRPr>
                <a:solidFill>
                  <a:schemeClr val="tx1"/>
                </a:solidFill>
                <a:latin typeface="Verdana" panose="020B0604030504040204" pitchFamily="34" charset="0"/>
                <a:cs typeface="Arial" panose="020B0604020202020204" pitchFamily="34" charset="0"/>
              </a:defRPr>
            </a:lvl2pPr>
            <a:lvl3pPr eaLnBrk="0" hangingPunct="0" indent="-228600" marL="1143000">
              <a:defRPr>
                <a:solidFill>
                  <a:schemeClr val="tx1"/>
                </a:solidFill>
                <a:latin typeface="Verdana" panose="020B0604030504040204" pitchFamily="34" charset="0"/>
                <a:cs typeface="Arial" panose="020B0604020202020204" pitchFamily="34" charset="0"/>
              </a:defRPr>
            </a:lvl3pPr>
            <a:lvl4pPr eaLnBrk="0" hangingPunct="0" indent="-228600" marL="1600200">
              <a:defRPr>
                <a:solidFill>
                  <a:schemeClr val="tx1"/>
                </a:solidFill>
                <a:latin typeface="Verdana" panose="020B0604030504040204" pitchFamily="34" charset="0"/>
                <a:cs typeface="Arial" panose="020B0604020202020204" pitchFamily="34" charset="0"/>
              </a:defRPr>
            </a:lvl4pPr>
            <a:lvl5pPr eaLnBrk="0" hangingPunct="0" indent="-228600" marL="2057400">
              <a:defRPr>
                <a:solidFill>
                  <a:schemeClr val="tx1"/>
                </a:solidFill>
                <a:latin typeface="Verdana" panose="020B0604030504040204" pitchFamily="34" charset="0"/>
                <a:cs typeface="Arial" panose="020B0604020202020204" pitchFamily="34" charset="0"/>
              </a:defRPr>
            </a:lvl5pPr>
            <a:lvl6pPr eaLnBrk="0" fontAlgn="base" hangingPunct="0" indent="-228600" marL="2514600">
              <a:spcBef>
                <a:spcPct val="0"/>
              </a:spcBef>
              <a:spcAft>
                <a:spcPct val="0"/>
              </a:spcAft>
              <a:defRPr>
                <a:solidFill>
                  <a:schemeClr val="tx1"/>
                </a:solidFill>
                <a:latin typeface="Verdana" panose="020B0604030504040204" pitchFamily="34" charset="0"/>
                <a:cs typeface="Arial" panose="020B0604020202020204" pitchFamily="34" charset="0"/>
              </a:defRPr>
            </a:lvl6pPr>
            <a:lvl7pPr eaLnBrk="0" fontAlgn="base" hangingPunct="0" indent="-228600" marL="2971800">
              <a:spcBef>
                <a:spcPct val="0"/>
              </a:spcBef>
              <a:spcAft>
                <a:spcPct val="0"/>
              </a:spcAft>
              <a:defRPr>
                <a:solidFill>
                  <a:schemeClr val="tx1"/>
                </a:solidFill>
                <a:latin typeface="Verdana" panose="020B0604030504040204" pitchFamily="34" charset="0"/>
                <a:cs typeface="Arial" panose="020B0604020202020204" pitchFamily="34" charset="0"/>
              </a:defRPr>
            </a:lvl7pPr>
            <a:lvl8pPr eaLnBrk="0" fontAlgn="base" hangingPunct="0" indent="-228600" marL="3429000">
              <a:spcBef>
                <a:spcPct val="0"/>
              </a:spcBef>
              <a:spcAft>
                <a:spcPct val="0"/>
              </a:spcAft>
              <a:defRPr>
                <a:solidFill>
                  <a:schemeClr val="tx1"/>
                </a:solidFill>
                <a:latin typeface="Verdana" panose="020B0604030504040204" pitchFamily="34" charset="0"/>
                <a:cs typeface="Arial" panose="020B0604020202020204" pitchFamily="34" charset="0"/>
              </a:defRPr>
            </a:lvl8pPr>
            <a:lvl9pPr eaLnBrk="0" fontAlgn="base" hangingPunct="0" indent="-228600" marL="388620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endParaRPr altLang="ru-RU" lang="ru-RU"/>
          </a:p>
        </p:txBody>
      </p:sp>
      <p:sp>
        <p:nvSpPr>
          <p:cNvPr id="1048638" name="AutoShape 7" descr="Картинки по запросу create sequence"/>
          <p:cNvSpPr>
            <a:spLocks noChangeAspect="1" noChangeArrowheads="1"/>
          </p:cNvSpPr>
          <p:nvPr/>
        </p:nvSpPr>
        <p:spPr bwMode="auto">
          <a:xfrm>
            <a:off x="325438" y="7938"/>
            <a:ext cx="304800" cy="304800"/>
          </a:xfrm>
          <a:prstGeom prst="rect"/>
          <a:noFill/>
          <a:ln>
            <a:noFill/>
          </a:ln>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eaLnBrk="0" hangingPunct="0" indent="-285750" marL="742950">
              <a:defRPr>
                <a:solidFill>
                  <a:schemeClr val="tx1"/>
                </a:solidFill>
                <a:latin typeface="Verdana" panose="020B0604030504040204" pitchFamily="34" charset="0"/>
                <a:cs typeface="Arial" panose="020B0604020202020204" pitchFamily="34" charset="0"/>
              </a:defRPr>
            </a:lvl2pPr>
            <a:lvl3pPr eaLnBrk="0" hangingPunct="0" indent="-228600" marL="1143000">
              <a:defRPr>
                <a:solidFill>
                  <a:schemeClr val="tx1"/>
                </a:solidFill>
                <a:latin typeface="Verdana" panose="020B0604030504040204" pitchFamily="34" charset="0"/>
                <a:cs typeface="Arial" panose="020B0604020202020204" pitchFamily="34" charset="0"/>
              </a:defRPr>
            </a:lvl3pPr>
            <a:lvl4pPr eaLnBrk="0" hangingPunct="0" indent="-228600" marL="1600200">
              <a:defRPr>
                <a:solidFill>
                  <a:schemeClr val="tx1"/>
                </a:solidFill>
                <a:latin typeface="Verdana" panose="020B0604030504040204" pitchFamily="34" charset="0"/>
                <a:cs typeface="Arial" panose="020B0604020202020204" pitchFamily="34" charset="0"/>
              </a:defRPr>
            </a:lvl4pPr>
            <a:lvl5pPr eaLnBrk="0" hangingPunct="0" indent="-228600" marL="2057400">
              <a:defRPr>
                <a:solidFill>
                  <a:schemeClr val="tx1"/>
                </a:solidFill>
                <a:latin typeface="Verdana" panose="020B0604030504040204" pitchFamily="34" charset="0"/>
                <a:cs typeface="Arial" panose="020B0604020202020204" pitchFamily="34" charset="0"/>
              </a:defRPr>
            </a:lvl5pPr>
            <a:lvl6pPr eaLnBrk="0" fontAlgn="base" hangingPunct="0" indent="-228600" marL="2514600">
              <a:spcBef>
                <a:spcPct val="0"/>
              </a:spcBef>
              <a:spcAft>
                <a:spcPct val="0"/>
              </a:spcAft>
              <a:defRPr>
                <a:solidFill>
                  <a:schemeClr val="tx1"/>
                </a:solidFill>
                <a:latin typeface="Verdana" panose="020B0604030504040204" pitchFamily="34" charset="0"/>
                <a:cs typeface="Arial" panose="020B0604020202020204" pitchFamily="34" charset="0"/>
              </a:defRPr>
            </a:lvl6pPr>
            <a:lvl7pPr eaLnBrk="0" fontAlgn="base" hangingPunct="0" indent="-228600" marL="2971800">
              <a:spcBef>
                <a:spcPct val="0"/>
              </a:spcBef>
              <a:spcAft>
                <a:spcPct val="0"/>
              </a:spcAft>
              <a:defRPr>
                <a:solidFill>
                  <a:schemeClr val="tx1"/>
                </a:solidFill>
                <a:latin typeface="Verdana" panose="020B0604030504040204" pitchFamily="34" charset="0"/>
                <a:cs typeface="Arial" panose="020B0604020202020204" pitchFamily="34" charset="0"/>
              </a:defRPr>
            </a:lvl7pPr>
            <a:lvl8pPr eaLnBrk="0" fontAlgn="base" hangingPunct="0" indent="-228600" marL="3429000">
              <a:spcBef>
                <a:spcPct val="0"/>
              </a:spcBef>
              <a:spcAft>
                <a:spcPct val="0"/>
              </a:spcAft>
              <a:defRPr>
                <a:solidFill>
                  <a:schemeClr val="tx1"/>
                </a:solidFill>
                <a:latin typeface="Verdana" panose="020B0604030504040204" pitchFamily="34" charset="0"/>
                <a:cs typeface="Arial" panose="020B0604020202020204" pitchFamily="34" charset="0"/>
              </a:defRPr>
            </a:lvl8pPr>
            <a:lvl9pPr eaLnBrk="0" fontAlgn="base" hangingPunct="0" indent="-228600" marL="388620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endParaRPr altLang="ru-RU" lang="ru-RU"/>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95" name=""/>
        <p:cNvGrpSpPr/>
        <p:nvPr/>
      </p:nvGrpSpPr>
      <p:grpSpPr>
        <a:xfrm>
          <a:off x="0" y="0"/>
          <a:ext cx="0" cy="0"/>
          <a:chOff x="0" y="0"/>
          <a:chExt cx="0" cy="0"/>
        </a:xfrm>
      </p:grpSpPr>
      <p:sp>
        <p:nvSpPr>
          <p:cNvPr id="1048639" name="Заголовок 1"/>
          <p:cNvSpPr>
            <a:spLocks noGrp="1"/>
          </p:cNvSpPr>
          <p:nvPr>
            <p:ph type="title"/>
          </p:nvPr>
        </p:nvSpPr>
        <p:spPr/>
        <p:txBody>
          <a:bodyPr/>
          <a:p>
            <a:r>
              <a:rPr dirty="0" lang="ru-RU"/>
              <a:t>Поясните последовательности</a:t>
            </a:r>
          </a:p>
        </p:txBody>
      </p:sp>
      <p:sp>
        <p:nvSpPr>
          <p:cNvPr id="1048640" name="Объект 2"/>
          <p:cNvSpPr>
            <a:spLocks noGrp="1"/>
          </p:cNvSpPr>
          <p:nvPr>
            <p:ph sz="quarter" idx="1"/>
          </p:nvPr>
        </p:nvSpPr>
        <p:spPr/>
        <p:txBody>
          <a:bodyPr/>
          <a:p>
            <a:r>
              <a:rPr b="1" dirty="0" lang="en-US"/>
              <a:t>CREATE SEQUENCE</a:t>
            </a:r>
            <a:r>
              <a:rPr dirty="0" lang="en-US"/>
              <a:t> sequence_1 </a:t>
            </a:r>
            <a:r>
              <a:rPr b="1" dirty="0" lang="en-US"/>
              <a:t>INCREMENT BY</a:t>
            </a:r>
            <a:r>
              <a:rPr dirty="0" lang="en-US"/>
              <a:t> 10</a:t>
            </a:r>
            <a:endParaRPr dirty="0" lang="ru-RU"/>
          </a:p>
          <a:p>
            <a:endParaRPr b="1" dirty="0" lang="ru-RU"/>
          </a:p>
          <a:p>
            <a:r>
              <a:rPr b="1" dirty="0" lang="en-US"/>
              <a:t>CREATE SEQUENCE</a:t>
            </a:r>
            <a:r>
              <a:rPr dirty="0" lang="en-US"/>
              <a:t> sequence_2</a:t>
            </a:r>
            <a:br>
              <a:rPr dirty="0" lang="en-US"/>
            </a:br>
            <a:r>
              <a:rPr b="1" dirty="0" lang="en-US"/>
              <a:t>START WITH</a:t>
            </a:r>
            <a:r>
              <a:rPr dirty="0" lang="en-US"/>
              <a:t> 20</a:t>
            </a:r>
            <a:br>
              <a:rPr dirty="0" lang="en-US"/>
            </a:br>
            <a:r>
              <a:rPr b="1" dirty="0" lang="en-US"/>
              <a:t>INCREMENT BY</a:t>
            </a:r>
            <a:r>
              <a:rPr dirty="0" lang="en-US"/>
              <a:t> –1</a:t>
            </a:r>
            <a:br>
              <a:rPr dirty="0" lang="en-US"/>
            </a:br>
            <a:r>
              <a:rPr b="1" dirty="0" lang="en-US"/>
              <a:t>MAXVALUE</a:t>
            </a:r>
            <a:r>
              <a:rPr dirty="0" lang="en-US"/>
              <a:t> 20</a:t>
            </a:r>
            <a:br>
              <a:rPr dirty="0" lang="en-US"/>
            </a:br>
            <a:r>
              <a:rPr b="1" dirty="0" lang="en-US"/>
              <a:t>MINVALUE</a:t>
            </a:r>
            <a:r>
              <a:rPr dirty="0" lang="en-US"/>
              <a:t> 0</a:t>
            </a:r>
            <a:br>
              <a:rPr dirty="0" lang="en-US"/>
            </a:br>
            <a:r>
              <a:rPr b="1" dirty="0" lang="en-US"/>
              <a:t>CYCLE</a:t>
            </a:r>
            <a:br>
              <a:rPr dirty="0" lang="en-US"/>
            </a:br>
            <a:r>
              <a:rPr b="1" dirty="0" lang="en-US"/>
              <a:t>ORDER</a:t>
            </a:r>
            <a:br>
              <a:rPr dirty="0" lang="en-US"/>
            </a:br>
            <a:r>
              <a:rPr b="1" dirty="0" lang="en-US"/>
              <a:t>CACHE</a:t>
            </a:r>
            <a:r>
              <a:rPr dirty="0" lang="en-US"/>
              <a:t> 2;</a:t>
            </a:r>
            <a:endParaRPr dirty="0" lang="ru-RU"/>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96" name=""/>
        <p:cNvGrpSpPr/>
        <p:nvPr/>
      </p:nvGrpSpPr>
      <p:grpSpPr>
        <a:xfrm>
          <a:off x="0" y="0"/>
          <a:ext cx="0" cy="0"/>
          <a:chOff x="0" y="0"/>
          <a:chExt cx="0" cy="0"/>
        </a:xfrm>
      </p:grpSpPr>
      <p:sp>
        <p:nvSpPr>
          <p:cNvPr id="1048641" name="Заголовок 1"/>
          <p:cNvSpPr>
            <a:spLocks noGrp="1"/>
          </p:cNvSpPr>
          <p:nvPr>
            <p:ph type="title"/>
          </p:nvPr>
        </p:nvSpPr>
        <p:spPr/>
        <p:txBody>
          <a:bodyPr/>
          <a:p>
            <a:r>
              <a:rPr dirty="0" lang="ru-RU" err="1"/>
              <a:t>Псевдостолбцы</a:t>
            </a:r>
            <a:r>
              <a:rPr dirty="0" lang="ru-RU"/>
              <a:t> </a:t>
            </a:r>
            <a:r>
              <a:rPr b="1" dirty="0" lang="ru-RU"/>
              <a:t>CURRVAL, NEXTVAL</a:t>
            </a:r>
            <a:endParaRPr dirty="0" lang="ru-RU"/>
          </a:p>
        </p:txBody>
      </p:sp>
      <p:sp>
        <p:nvSpPr>
          <p:cNvPr id="1048642" name="Объект 2"/>
          <p:cNvSpPr>
            <a:spLocks noGrp="1"/>
          </p:cNvSpPr>
          <p:nvPr>
            <p:ph sz="quarter" idx="1"/>
          </p:nvPr>
        </p:nvSpPr>
        <p:spPr>
          <a:xfrm>
            <a:off x="457200" y="1219200"/>
            <a:ext cx="8229600" cy="5162128"/>
          </a:xfrm>
        </p:spPr>
        <p:txBody>
          <a:bodyPr/>
          <a:p>
            <a:r>
              <a:rPr dirty="0" lang="ru-RU"/>
              <a:t>После создания последовательности к ней можно обращаться через </a:t>
            </a:r>
            <a:r>
              <a:rPr b="1" dirty="0" lang="ru-RU"/>
              <a:t>CURRVAL</a:t>
            </a:r>
            <a:r>
              <a:rPr dirty="0" lang="ru-RU"/>
              <a:t> (возвращает текущее значение) и </a:t>
            </a:r>
            <a:r>
              <a:rPr b="1" dirty="0" lang="ru-RU"/>
              <a:t>NEXTVAL</a:t>
            </a:r>
            <a:r>
              <a:rPr dirty="0" lang="ru-RU"/>
              <a:t> (выполняет приращение последовательности и возвращает ее следующее значение). Текущее и следующее значения последовательности пользователи базы данных получают, выполняя команду </a:t>
            </a:r>
            <a:r>
              <a:rPr b="1" dirty="0" lang="ru-RU"/>
              <a:t>SELECT</a:t>
            </a:r>
            <a:r>
              <a:rPr dirty="0" lang="ru-RU"/>
              <a:t>. Последовательности – не таблицы, а простые объекты, генерирующие целые числа с помощью виртуальных столбцов, поэтому нужна общедоступная таблица словаря данных </a:t>
            </a:r>
            <a:r>
              <a:rPr b="1" dirty="0" lang="ru-RU"/>
              <a:t>DUAL</a:t>
            </a:r>
            <a:r>
              <a:rPr dirty="0" lang="ru-RU"/>
              <a:t>, из которой будут извлекаться данные виртуальных столбцов.</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97" name=""/>
        <p:cNvGrpSpPr/>
        <p:nvPr/>
      </p:nvGrpSpPr>
      <p:grpSpPr>
        <a:xfrm>
          <a:off x="0" y="0"/>
          <a:ext cx="0" cy="0"/>
          <a:chOff x="0" y="0"/>
          <a:chExt cx="0" cy="0"/>
        </a:xfrm>
      </p:grpSpPr>
      <p:sp>
        <p:nvSpPr>
          <p:cNvPr id="1048643" name="Заголовок 1"/>
          <p:cNvSpPr>
            <a:spLocks noGrp="1"/>
          </p:cNvSpPr>
          <p:nvPr>
            <p:ph type="title"/>
          </p:nvPr>
        </p:nvSpPr>
        <p:spPr/>
        <p:txBody>
          <a:bodyPr/>
          <a:p>
            <a:r>
              <a:rPr dirty="0" lang="ru-RU" err="1"/>
              <a:t>Псевдостолбцы</a:t>
            </a:r>
            <a:r>
              <a:rPr dirty="0" lang="ru-RU"/>
              <a:t> </a:t>
            </a:r>
            <a:r>
              <a:rPr b="1" dirty="0" lang="ru-RU"/>
              <a:t>CURRVAL, NEXTVAL</a:t>
            </a:r>
            <a:endParaRPr dirty="0" lang="ru-RU"/>
          </a:p>
        </p:txBody>
      </p:sp>
      <p:sp>
        <p:nvSpPr>
          <p:cNvPr id="1048644" name="Объект 2"/>
          <p:cNvSpPr>
            <a:spLocks noGrp="1"/>
          </p:cNvSpPr>
          <p:nvPr>
            <p:ph sz="quarter" idx="1"/>
          </p:nvPr>
        </p:nvSpPr>
        <p:spPr/>
        <p:txBody>
          <a:bodyPr/>
          <a:p>
            <a:r>
              <a:rPr dirty="0" lang="ru-RU"/>
              <a:t>Первое обращение к </a:t>
            </a:r>
            <a:r>
              <a:rPr b="1" dirty="0" lang="ru-RU"/>
              <a:t>NEXTVAL</a:t>
            </a:r>
            <a:r>
              <a:rPr dirty="0" lang="ru-RU"/>
              <a:t> возвращает начальное значение последовательности. Последующие обращения к </a:t>
            </a:r>
            <a:r>
              <a:rPr b="1" dirty="0" lang="ru-RU"/>
              <a:t>NEXTVAL</a:t>
            </a:r>
            <a:r>
              <a:rPr dirty="0" lang="ru-RU"/>
              <a:t> изменяют значение последовательности на приращение, которое было определено, и возвращают новое значение. Любое обращение к </a:t>
            </a:r>
            <a:r>
              <a:rPr b="1" dirty="0" lang="ru-RU"/>
              <a:t>CURRVAL</a:t>
            </a:r>
            <a:r>
              <a:rPr dirty="0" lang="ru-RU"/>
              <a:t> всегда возвращает текущее значение последовательности, а именно, то значение, которое было возвращено последним обращением к </a:t>
            </a:r>
            <a:r>
              <a:rPr b="1" dirty="0" lang="ru-RU"/>
              <a:t>NEXTVAL</a:t>
            </a:r>
            <a:r>
              <a:rPr dirty="0" lang="ru-RU"/>
              <a:t>. </a:t>
            </a:r>
          </a:p>
          <a:p>
            <a:r>
              <a:rPr dirty="0" lang="ru-RU"/>
              <a:t>Прежде чем обращаться к </a:t>
            </a:r>
            <a:r>
              <a:rPr b="1" dirty="0" lang="ru-RU"/>
              <a:t>CURRVAL</a:t>
            </a:r>
            <a:r>
              <a:rPr dirty="0" lang="ru-RU"/>
              <a:t> в текущем сеансе работы, необходимо хотя бы один раз выполнить обращение к </a:t>
            </a:r>
            <a:r>
              <a:rPr b="1" dirty="0" lang="ru-RU"/>
              <a:t>NEXTVAL</a:t>
            </a:r>
            <a:r>
              <a:rPr dirty="0" lang="ru-RU"/>
              <a: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98" name=""/>
        <p:cNvGrpSpPr/>
        <p:nvPr/>
      </p:nvGrpSpPr>
      <p:grpSpPr>
        <a:xfrm>
          <a:off x="0" y="0"/>
          <a:ext cx="0" cy="0"/>
          <a:chOff x="0" y="0"/>
          <a:chExt cx="0" cy="0"/>
        </a:xfrm>
      </p:grpSpPr>
      <p:sp>
        <p:nvSpPr>
          <p:cNvPr id="1048645" name="Заголовок 1"/>
          <p:cNvSpPr>
            <a:spLocks noGrp="1"/>
          </p:cNvSpPr>
          <p:nvPr>
            <p:ph type="title"/>
          </p:nvPr>
        </p:nvSpPr>
        <p:spPr/>
        <p:txBody>
          <a:bodyPr/>
          <a:p>
            <a:endParaRPr lang="ru-RU"/>
          </a:p>
        </p:txBody>
      </p:sp>
      <p:sp>
        <p:nvSpPr>
          <p:cNvPr id="1048646" name="Rectangle 1"/>
          <p:cNvSpPr>
            <a:spLocks noGrp="1" noChangeArrowheads="1"/>
          </p:cNvSpPr>
          <p:nvPr>
            <p:ph sz="quarter" idx="1"/>
          </p:nvPr>
        </p:nvSpPr>
        <p:spPr bwMode="auto">
          <a:xfrm>
            <a:off x="457200" y="1645234"/>
            <a:ext cx="8149480" cy="4193541"/>
          </a:xfrm>
          <a:prstGeom prst="rect"/>
          <a:noFill/>
          <a:ln>
            <a:noFill/>
          </a:ln>
          <a:effectLst/>
        </p:spPr>
        <p:txBody>
          <a:bodyPr anchor="ctr" anchorCtr="0" bIns="45720" compatLnSpc="1" lIns="91440" numCol="1" rIns="91440" tIns="45720" vert="horz" wrap="square">
            <a:prstTxWarp prst="textNoShape"/>
            <a:spAutoFit/>
          </a:bodyPr>
          <a:p>
            <a:pPr>
              <a:spcBef>
                <a:spcPct val="0"/>
              </a:spcBef>
              <a:buClrTx/>
              <a:buSzTx/>
            </a:pPr>
            <a:r>
              <a:rPr dirty="0" sz="2000" lang="ru-RU">
                <a:latin typeface="Arial" panose="020B0604020202020204" pitchFamily="34" charset="0"/>
              </a:rPr>
              <a:t>Чтение из последовательности</a:t>
            </a:r>
            <a:br>
              <a:rPr dirty="0" sz="2000" lang="en-US">
                <a:latin typeface="Arial" panose="020B0604020202020204" pitchFamily="34" charset="0"/>
              </a:rPr>
            </a:br>
            <a:r>
              <a:rPr b="1" dirty="0" sz="2000" lang="en-US"/>
              <a:t>SELECT</a:t>
            </a:r>
            <a:r>
              <a:rPr dirty="0" sz="2000" lang="en-US"/>
              <a:t> sequence_2.</a:t>
            </a:r>
            <a:r>
              <a:rPr b="1" dirty="0" sz="2000" lang="en-US"/>
              <a:t>NEXTVAL</a:t>
            </a:r>
            <a:r>
              <a:rPr dirty="0" sz="2000" lang="en-US"/>
              <a:t> </a:t>
            </a:r>
            <a:r>
              <a:rPr b="1" dirty="0" sz="2000" lang="en-US"/>
              <a:t>FROM</a:t>
            </a:r>
            <a:r>
              <a:rPr dirty="0" sz="2000" lang="en-US"/>
              <a:t> dual</a:t>
            </a:r>
            <a:br>
              <a:rPr dirty="0" sz="2000" lang="en-US"/>
            </a:br>
            <a:r>
              <a:rPr b="1" dirty="0" sz="2000" lang="en-US"/>
              <a:t>SELECT</a:t>
            </a:r>
            <a:r>
              <a:rPr dirty="0" sz="2000" lang="en-US"/>
              <a:t> sequence_2.</a:t>
            </a:r>
            <a:r>
              <a:rPr b="1" dirty="0" sz="2000" lang="en-US"/>
              <a:t>CURRVAL</a:t>
            </a:r>
            <a:r>
              <a:rPr dirty="0" sz="2000" lang="en-US"/>
              <a:t> </a:t>
            </a:r>
            <a:r>
              <a:rPr b="1" dirty="0" sz="2000" lang="en-US"/>
              <a:t>FROM</a:t>
            </a:r>
            <a:r>
              <a:rPr dirty="0" sz="2000" lang="en-US"/>
              <a:t> dual</a:t>
            </a:r>
            <a:endParaRPr dirty="0" sz="2000" lang="ru-RU"/>
          </a:p>
          <a:p>
            <a:pPr>
              <a:spcBef>
                <a:spcPct val="0"/>
              </a:spcBef>
              <a:buClrTx/>
              <a:buSzTx/>
            </a:pPr>
            <a:endParaRPr altLang="ru-RU" baseline="0" b="0" cap="none" dirty="0" sz="2000" i="0" kumimoji="0" lang="ru-RU" normalizeH="0" strike="noStrike" u="none">
              <a:ln>
                <a:noFill/>
              </a:ln>
              <a:solidFill>
                <a:schemeClr val="tx1"/>
              </a:solidFill>
              <a:effectLst/>
              <a:latin typeface="Arial" panose="020B0604020202020204" pitchFamily="34" charset="0"/>
            </a:endParaRPr>
          </a:p>
          <a:p>
            <a:pPr>
              <a:spcBef>
                <a:spcPct val="0"/>
              </a:spcBef>
              <a:buClrTx/>
              <a:buSzTx/>
            </a:pPr>
            <a:r>
              <a:rPr altLang="ru-RU" baseline="0" b="0" cap="none" dirty="0" sz="2000" i="0" kumimoji="0" lang="ru-RU" normalizeH="0" strike="noStrike" u="none">
                <a:ln>
                  <a:noFill/>
                </a:ln>
                <a:solidFill>
                  <a:schemeClr val="tx1"/>
                </a:solidFill>
                <a:effectLst/>
                <a:latin typeface="Arial" panose="020B0604020202020204" pitchFamily="34" charset="0"/>
              </a:rPr>
              <a:t>Ссылка на последовательности при изменении данных:</a:t>
            </a:r>
            <a:br>
              <a:rPr altLang="ru-RU" dirty="0" sz="2000" lang="ru-RU">
                <a:latin typeface="Arial" panose="020B0604020202020204" pitchFamily="34" charset="0"/>
              </a:rPr>
            </a:br>
            <a:r>
              <a:rPr altLang="ru-RU" baseline="0" b="1" cap="none" dirty="0" sz="2000" i="0" kumimoji="0" lang="ru-RU" normalizeH="0" strike="noStrike" u="none">
                <a:ln>
                  <a:noFill/>
                </a:ln>
                <a:solidFill>
                  <a:schemeClr val="tx1"/>
                </a:solidFill>
                <a:effectLst/>
                <a:latin typeface="Arial" panose="020B0604020202020204" pitchFamily="34" charset="0"/>
              </a:rPr>
              <a:t>INSERT INTO</a:t>
            </a:r>
            <a:r>
              <a:rPr altLang="ru-RU" baseline="0" b="0" cap="none" dirty="0" sz="2000" i="0" kumimoji="0" lang="ru-RU" normalizeH="0" strike="noStrike" u="none">
                <a:ln>
                  <a:noFill/>
                </a:ln>
                <a:solidFill>
                  <a:schemeClr val="tx1"/>
                </a:solidFill>
                <a:effectLst/>
                <a:latin typeface="Arial" panose="020B0604020202020204" pitchFamily="34" charset="0"/>
              </a:rPr>
              <a:t> </a:t>
            </a:r>
            <a:r>
              <a:rPr altLang="ru-RU" baseline="0" b="0" cap="none" dirty="0" sz="2000" i="0" kumimoji="0" lang="ru-RU" normalizeH="0" err="1" strike="noStrike" u="none">
                <a:ln>
                  <a:noFill/>
                </a:ln>
                <a:solidFill>
                  <a:schemeClr val="tx1"/>
                </a:solidFill>
                <a:effectLst/>
                <a:latin typeface="Arial" panose="020B0604020202020204" pitchFamily="34" charset="0"/>
              </a:rPr>
              <a:t>emp</a:t>
            </a:r>
            <a:r>
              <a:rPr altLang="ru-RU" baseline="0" b="0" cap="none" dirty="0" sz="2000" i="0" kumimoji="0" lang="ru-RU" normalizeH="0" strike="noStrike" u="none">
                <a:ln>
                  <a:noFill/>
                </a:ln>
                <a:solidFill>
                  <a:schemeClr val="tx1"/>
                </a:solidFill>
                <a:effectLst/>
                <a:latin typeface="Arial" panose="020B0604020202020204" pitchFamily="34" charset="0"/>
              </a:rPr>
              <a:t> </a:t>
            </a:r>
            <a:r>
              <a:rPr altLang="ru-RU" baseline="0" b="1" cap="none" dirty="0" sz="2000" i="0" kumimoji="0" lang="ru-RU" normalizeH="0" strike="noStrike" u="none">
                <a:ln>
                  <a:noFill/>
                </a:ln>
                <a:solidFill>
                  <a:schemeClr val="tx1"/>
                </a:solidFill>
                <a:effectLst/>
                <a:latin typeface="Arial" panose="020B0604020202020204" pitchFamily="34" charset="0"/>
              </a:rPr>
              <a:t>VALUES</a:t>
            </a:r>
            <a:r>
              <a:rPr altLang="ru-RU" baseline="0" b="0" cap="none" dirty="0" sz="2000" i="0" kumimoji="0" lang="ru-RU" normalizeH="0" strike="noStrike" u="none">
                <a:ln>
                  <a:noFill/>
                </a:ln>
                <a:solidFill>
                  <a:schemeClr val="tx1"/>
                </a:solidFill>
                <a:effectLst/>
                <a:latin typeface="Arial" panose="020B0604020202020204" pitchFamily="34" charset="0"/>
              </a:rPr>
              <a:t> (</a:t>
            </a:r>
            <a:r>
              <a:rPr altLang="ru-RU" baseline="0" b="0" cap="none" dirty="0" sz="2000" i="0" kumimoji="0" lang="ru-RU" normalizeH="0" err="1" strike="noStrike" u="none">
                <a:ln>
                  <a:noFill/>
                </a:ln>
                <a:solidFill>
                  <a:schemeClr val="tx1"/>
                </a:solidFill>
                <a:effectLst/>
                <a:latin typeface="Arial" panose="020B0604020202020204" pitchFamily="34" charset="0"/>
              </a:rPr>
              <a:t>empseq.nextval</a:t>
            </a:r>
            <a:r>
              <a:rPr altLang="ru-RU" baseline="0" b="0" cap="none" dirty="0" sz="2000" i="0" kumimoji="0" lang="ru-RU" normalizeH="0" strike="noStrike" u="none">
                <a:ln>
                  <a:noFill/>
                </a:ln>
                <a:solidFill>
                  <a:schemeClr val="tx1"/>
                </a:solidFill>
                <a:effectLst/>
                <a:latin typeface="Arial" panose="020B0604020202020204" pitchFamily="34" charset="0"/>
              </a:rPr>
              <a:t>, ‘LEWIS’, ‘CLERK’, 7902, SYSDATE, 1200, NULL, 20);</a:t>
            </a:r>
            <a:br>
              <a:rPr altLang="ru-RU" baseline="0" b="0" cap="none" dirty="0" sz="2000" i="0" kumimoji="0" lang="ru-RU" normalizeH="0" strike="noStrike" u="none">
                <a:ln>
                  <a:noFill/>
                </a:ln>
                <a:solidFill>
                  <a:schemeClr val="tx1"/>
                </a:solidFill>
                <a:effectLst/>
                <a:latin typeface="Arial" panose="020B0604020202020204" pitchFamily="34" charset="0"/>
              </a:rPr>
            </a:br>
            <a:r>
              <a:rPr altLang="ru-RU" baseline="0" b="1" cap="none" dirty="0" sz="2000" i="0" kumimoji="0" lang="ru-RU" normalizeH="0" strike="noStrike" u="none">
                <a:ln>
                  <a:noFill/>
                </a:ln>
                <a:solidFill>
                  <a:schemeClr val="tx1"/>
                </a:solidFill>
                <a:effectLst/>
                <a:latin typeface="Arial" panose="020B0604020202020204" pitchFamily="34" charset="0"/>
              </a:rPr>
              <a:t>UPDATE</a:t>
            </a:r>
            <a:r>
              <a:rPr altLang="ru-RU" baseline="0" b="0" cap="none" dirty="0" sz="2000" i="0" kumimoji="0" lang="ru-RU" normalizeH="0" strike="noStrike" u="none">
                <a:ln>
                  <a:noFill/>
                </a:ln>
                <a:solidFill>
                  <a:schemeClr val="tx1"/>
                </a:solidFill>
                <a:effectLst/>
                <a:latin typeface="Arial" panose="020B0604020202020204" pitchFamily="34" charset="0"/>
              </a:rPr>
              <a:t> </a:t>
            </a:r>
            <a:r>
              <a:rPr altLang="ru-RU" baseline="0" b="0" cap="none" dirty="0" sz="2000" i="0" kumimoji="0" lang="ru-RU" normalizeH="0" err="1" strike="noStrike" u="none">
                <a:ln>
                  <a:noFill/>
                </a:ln>
                <a:solidFill>
                  <a:schemeClr val="tx1"/>
                </a:solidFill>
                <a:effectLst/>
                <a:latin typeface="Arial" panose="020B0604020202020204" pitchFamily="34" charset="0"/>
              </a:rPr>
              <a:t>emp</a:t>
            </a:r>
            <a:r>
              <a:rPr altLang="ru-RU" baseline="0" b="0" cap="none" dirty="0" sz="2000" i="0" kumimoji="0" lang="ru-RU" normalizeH="0" strike="noStrike" u="none">
                <a:ln>
                  <a:noFill/>
                </a:ln>
                <a:solidFill>
                  <a:schemeClr val="tx1"/>
                </a:solidFill>
                <a:effectLst/>
                <a:latin typeface="Arial" panose="020B0604020202020204" pitchFamily="34" charset="0"/>
              </a:rPr>
              <a:t> </a:t>
            </a:r>
            <a:r>
              <a:rPr altLang="ru-RU" baseline="0" b="1" cap="none" dirty="0" sz="2000" i="0" kumimoji="0" lang="ru-RU" normalizeH="0" strike="noStrike" u="none">
                <a:ln>
                  <a:noFill/>
                </a:ln>
                <a:solidFill>
                  <a:schemeClr val="tx1"/>
                </a:solidFill>
                <a:effectLst/>
                <a:latin typeface="Arial" panose="020B0604020202020204" pitchFamily="34" charset="0"/>
              </a:rPr>
              <a:t>SET</a:t>
            </a:r>
            <a:r>
              <a:rPr altLang="ru-RU" baseline="0" b="0" cap="none" dirty="0" sz="2000" i="0" kumimoji="0" lang="ru-RU" normalizeH="0" strike="noStrike" u="none">
                <a:ln>
                  <a:noFill/>
                </a:ln>
                <a:solidFill>
                  <a:schemeClr val="tx1"/>
                </a:solidFill>
                <a:effectLst/>
                <a:latin typeface="Arial" panose="020B0604020202020204" pitchFamily="34" charset="0"/>
              </a:rPr>
              <a:t> </a:t>
            </a:r>
            <a:r>
              <a:rPr altLang="ru-RU" baseline="0" b="0" cap="none" dirty="0" sz="2000" i="0" kumimoji="0" lang="ru-RU" normalizeH="0" err="1" strike="noStrike" u="none">
                <a:ln>
                  <a:noFill/>
                </a:ln>
                <a:solidFill>
                  <a:schemeClr val="tx1"/>
                </a:solidFill>
                <a:effectLst/>
                <a:latin typeface="Arial" panose="020B0604020202020204" pitchFamily="34" charset="0"/>
              </a:rPr>
              <a:t>deptno</a:t>
            </a:r>
            <a:r>
              <a:rPr altLang="ru-RU" baseline="0" b="0" cap="none" dirty="0" sz="2000" i="0" kumimoji="0" lang="ru-RU" normalizeH="0" strike="noStrike" u="none">
                <a:ln>
                  <a:noFill/>
                </a:ln>
                <a:solidFill>
                  <a:schemeClr val="tx1"/>
                </a:solidFill>
                <a:effectLst/>
                <a:latin typeface="Arial" panose="020B0604020202020204" pitchFamily="34" charset="0"/>
              </a:rPr>
              <a:t> = </a:t>
            </a:r>
            <a:r>
              <a:rPr altLang="ru-RU" baseline="0" b="0" cap="none" dirty="0" sz="2000" i="0" kumimoji="0" lang="ru-RU" normalizeH="0" err="1" strike="noStrike" u="none">
                <a:ln>
                  <a:noFill/>
                </a:ln>
                <a:solidFill>
                  <a:schemeClr val="tx1"/>
                </a:solidFill>
                <a:effectLst/>
                <a:latin typeface="Arial" panose="020B0604020202020204" pitchFamily="34" charset="0"/>
              </a:rPr>
              <a:t>empseq.currval</a:t>
            </a:r>
            <a:r>
              <a:rPr altLang="ru-RU" baseline="0" b="0" cap="none" dirty="0" sz="2000" i="0" kumimoji="0" lang="ru-RU" normalizeH="0" strike="noStrike" u="none">
                <a:ln>
                  <a:noFill/>
                </a:ln>
                <a:solidFill>
                  <a:schemeClr val="tx1"/>
                </a:solidFill>
                <a:effectLst/>
                <a:latin typeface="Arial" panose="020B0604020202020204" pitchFamily="34" charset="0"/>
              </a:rPr>
              <a:t> </a:t>
            </a:r>
            <a:r>
              <a:rPr altLang="ru-RU" baseline="0" b="1" cap="none" dirty="0" sz="2000" i="0" kumimoji="0" lang="ru-RU" normalizeH="0" strike="noStrike" u="none">
                <a:ln>
                  <a:noFill/>
                </a:ln>
                <a:solidFill>
                  <a:schemeClr val="tx1"/>
                </a:solidFill>
                <a:effectLst/>
                <a:latin typeface="Arial" panose="020B0604020202020204" pitchFamily="34" charset="0"/>
              </a:rPr>
              <a:t>WHERE</a:t>
            </a:r>
            <a:r>
              <a:rPr altLang="ru-RU" baseline="0" b="0" cap="none" dirty="0" sz="2000" i="0" kumimoji="0" lang="ru-RU" normalizeH="0" strike="noStrike" u="none">
                <a:ln>
                  <a:noFill/>
                </a:ln>
                <a:solidFill>
                  <a:schemeClr val="tx1"/>
                </a:solidFill>
                <a:effectLst/>
                <a:latin typeface="Arial" panose="020B0604020202020204" pitchFamily="34" charset="0"/>
              </a:rPr>
              <a:t> </a:t>
            </a:r>
            <a:r>
              <a:rPr altLang="ru-RU" baseline="0" b="0" cap="none" dirty="0" sz="2000" i="0" kumimoji="0" lang="ru-RU" normalizeH="0" err="1" strike="noStrike" u="none">
                <a:ln>
                  <a:noFill/>
                </a:ln>
                <a:solidFill>
                  <a:schemeClr val="tx1"/>
                </a:solidFill>
                <a:effectLst/>
                <a:latin typeface="Arial" panose="020B0604020202020204" pitchFamily="34" charset="0"/>
              </a:rPr>
              <a:t>ename</a:t>
            </a:r>
            <a:r>
              <a:rPr altLang="ru-RU" baseline="0" b="0" cap="none" dirty="0" sz="2000" i="0" kumimoji="0" lang="ru-RU" normalizeH="0" strike="noStrike" u="none">
                <a:ln>
                  <a:noFill/>
                </a:ln>
                <a:solidFill>
                  <a:schemeClr val="tx1"/>
                </a:solidFill>
                <a:effectLst/>
                <a:latin typeface="Arial" panose="020B0604020202020204" pitchFamily="34" charset="0"/>
              </a:rPr>
              <a:t> = ‘</a:t>
            </a:r>
            <a:r>
              <a:rPr altLang="ru-RU" baseline="0" b="0" cap="none" dirty="0" sz="2000" i="0" kumimoji="0" lang="ru-RU" normalizeH="0" err="1" strike="noStrike" u="none">
                <a:ln>
                  <a:noFill/>
                </a:ln>
                <a:solidFill>
                  <a:schemeClr val="tx1"/>
                </a:solidFill>
                <a:effectLst/>
                <a:latin typeface="Arial" panose="020B0604020202020204" pitchFamily="34" charset="0"/>
              </a:rPr>
              <a:t>Jones</a:t>
            </a:r>
            <a:r>
              <a:rPr altLang="ru-RU" baseline="0" b="0" cap="none" dirty="0" sz="2000" i="0" kumimoji="0" lang="ru-RU" normalizeH="0" strike="noStrike" u="none">
                <a:ln>
                  <a:noFill/>
                </a:ln>
                <a:solidFill>
                  <a:schemeClr val="tx1"/>
                </a:solidFill>
                <a:effectLst/>
                <a:latin typeface="Arial" panose="020B0604020202020204" pitchFamily="34" charset="0"/>
              </a:rPr>
              <a:t>’</a:t>
            </a:r>
          </a:p>
          <a:p>
            <a:pPr algn="l" defTabSz="914400" eaLnBrk="0" fontAlgn="base" hangingPunct="0" indent="0" latinLnBrk="0" lvl="0" marL="0" marR="0" rtl="0">
              <a:lnSpc>
                <a:spcPct val="100000"/>
              </a:lnSpc>
              <a:spcBef>
                <a:spcPct val="0"/>
              </a:spcBef>
              <a:spcAft>
                <a:spcPct val="0"/>
              </a:spcAft>
              <a:buClrTx/>
              <a:buSzTx/>
              <a:buFontTx/>
              <a:buNone/>
            </a:pPr>
            <a:endParaRPr altLang="ru-RU" baseline="0" b="0" cap="none" dirty="0" sz="2000" i="0" kumimoji="0" lang="ru-RU" normalizeH="0" strike="noStrike" u="none">
              <a:ln>
                <a:noFill/>
              </a:ln>
              <a:solidFill>
                <a:schemeClr val="tx1"/>
              </a:solidFill>
              <a:effectLst/>
              <a:latin typeface="Arial" panose="020B0604020202020204" pitchFamily="34" charset="0"/>
            </a:endParaRPr>
          </a:p>
          <a:p>
            <a:pPr>
              <a:spcBef>
                <a:spcPct val="0"/>
              </a:spcBef>
              <a:buClrTx/>
              <a:buSzTx/>
            </a:pPr>
            <a:r>
              <a:rPr altLang="ru-RU" baseline="0" b="0" cap="none" dirty="0" sz="2000" i="0" kumimoji="0" lang="ru-RU" normalizeH="0" strike="noStrike" u="none">
                <a:ln>
                  <a:noFill/>
                </a:ln>
                <a:solidFill>
                  <a:schemeClr val="tx1"/>
                </a:solidFill>
                <a:effectLst/>
                <a:latin typeface="Arial" panose="020B0604020202020204" pitchFamily="34" charset="0"/>
              </a:rPr>
              <a:t>Любой параметр последовательности можно изменить командой ALTER SEQUENCE. Новое значение вступает в силу немедленно. </a:t>
            </a:r>
            <a:br>
              <a:rPr altLang="ru-RU" baseline="0" b="0" cap="none" dirty="0" sz="2000" i="0" kumimoji="0" lang="ru-RU" normalizeH="0" strike="noStrike" u="none">
                <a:ln>
                  <a:noFill/>
                </a:ln>
                <a:solidFill>
                  <a:schemeClr val="tx1"/>
                </a:solidFill>
                <a:effectLst/>
                <a:latin typeface="Arial" panose="020B0604020202020204" pitchFamily="34" charset="0"/>
              </a:rPr>
            </a:br>
            <a:r>
              <a:rPr altLang="ru-RU" baseline="0" b="1" cap="none" dirty="0" sz="2000" i="0" kumimoji="0" lang="ru-RU" normalizeH="0" strike="noStrike" u="none">
                <a:ln>
                  <a:noFill/>
                </a:ln>
                <a:solidFill>
                  <a:schemeClr val="tx1"/>
                </a:solidFill>
                <a:effectLst/>
                <a:latin typeface="Arial" panose="020B0604020202020204" pitchFamily="34" charset="0"/>
              </a:rPr>
              <a:t>ALTER SEQUENCE</a:t>
            </a:r>
            <a:r>
              <a:rPr altLang="ru-RU" baseline="0" b="0" cap="none" dirty="0" sz="2000" i="0" kumimoji="0" lang="ru-RU" normalizeH="0" strike="noStrike" u="none">
                <a:ln>
                  <a:noFill/>
                </a:ln>
                <a:solidFill>
                  <a:schemeClr val="tx1"/>
                </a:solidFill>
                <a:effectLst/>
                <a:latin typeface="Arial" panose="020B0604020202020204" pitchFamily="34" charset="0"/>
              </a:rPr>
              <a:t> sequence_2</a:t>
            </a:r>
            <a:br>
              <a:rPr altLang="ru-RU" baseline="0" b="0" cap="none" dirty="0" sz="2000" i="0" kumimoji="0" lang="ru-RU" normalizeH="0" strike="noStrike" u="none">
                <a:ln>
                  <a:noFill/>
                </a:ln>
                <a:solidFill>
                  <a:schemeClr val="tx1"/>
                </a:solidFill>
                <a:effectLst/>
                <a:latin typeface="Arial" panose="020B0604020202020204" pitchFamily="34" charset="0"/>
              </a:rPr>
            </a:br>
            <a:r>
              <a:rPr altLang="ru-RU" baseline="0" b="1" cap="none" dirty="0" sz="2000" i="0" kumimoji="0" lang="ru-RU" normalizeH="0" strike="noStrike" u="none">
                <a:ln>
                  <a:noFill/>
                </a:ln>
                <a:solidFill>
                  <a:schemeClr val="tx1"/>
                </a:solidFill>
                <a:effectLst/>
                <a:latin typeface="Arial" panose="020B0604020202020204" pitchFamily="34" charset="0"/>
              </a:rPr>
              <a:t>INCREMENT BY</a:t>
            </a:r>
            <a:r>
              <a:rPr altLang="ru-RU" baseline="0" b="0" cap="none" dirty="0" sz="2000" i="0" kumimoji="0" lang="ru-RU" normalizeH="0" strike="noStrike" u="none">
                <a:ln>
                  <a:noFill/>
                </a:ln>
                <a:solidFill>
                  <a:schemeClr val="tx1"/>
                </a:solidFill>
                <a:effectLst/>
                <a:latin typeface="Arial" panose="020B0604020202020204" pitchFamily="34" charset="0"/>
              </a:rPr>
              <a:t> –4;</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99" name=""/>
        <p:cNvGrpSpPr/>
        <p:nvPr/>
      </p:nvGrpSpPr>
      <p:grpSpPr>
        <a:xfrm>
          <a:off x="0" y="0"/>
          <a:ext cx="0" cy="0"/>
          <a:chOff x="0" y="0"/>
          <a:chExt cx="0" cy="0"/>
        </a:xfrm>
      </p:grpSpPr>
      <p:sp>
        <p:nvSpPr>
          <p:cNvPr id="1048647" name="Заголовок 1"/>
          <p:cNvSpPr>
            <a:spLocks noGrp="1"/>
          </p:cNvSpPr>
          <p:nvPr>
            <p:ph type="title"/>
          </p:nvPr>
        </p:nvSpPr>
        <p:spPr/>
        <p:txBody>
          <a:bodyPr/>
          <a:p>
            <a:r>
              <a:rPr altLang="ru-RU" lang="ru-RU"/>
              <a:t>Последовательности</a:t>
            </a:r>
          </a:p>
        </p:txBody>
      </p:sp>
      <p:sp>
        <p:nvSpPr>
          <p:cNvPr id="1048648" name="AutoShape 5" descr="Картинки по запросу create sequence"/>
          <p:cNvSpPr>
            <a:spLocks noChangeAspect="1" noChangeArrowheads="1"/>
          </p:cNvSpPr>
          <p:nvPr/>
        </p:nvSpPr>
        <p:spPr bwMode="auto">
          <a:xfrm>
            <a:off x="173038" y="-144463"/>
            <a:ext cx="304800" cy="304801"/>
          </a:xfrm>
          <a:prstGeom prst="rect"/>
          <a:noFill/>
          <a:ln>
            <a:noFill/>
          </a:ln>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eaLnBrk="0" hangingPunct="0" indent="-285750" marL="742950">
              <a:defRPr>
                <a:solidFill>
                  <a:schemeClr val="tx1"/>
                </a:solidFill>
                <a:latin typeface="Verdana" panose="020B0604030504040204" pitchFamily="34" charset="0"/>
                <a:cs typeface="Arial" panose="020B0604020202020204" pitchFamily="34" charset="0"/>
              </a:defRPr>
            </a:lvl2pPr>
            <a:lvl3pPr eaLnBrk="0" hangingPunct="0" indent="-228600" marL="1143000">
              <a:defRPr>
                <a:solidFill>
                  <a:schemeClr val="tx1"/>
                </a:solidFill>
                <a:latin typeface="Verdana" panose="020B0604030504040204" pitchFamily="34" charset="0"/>
                <a:cs typeface="Arial" panose="020B0604020202020204" pitchFamily="34" charset="0"/>
              </a:defRPr>
            </a:lvl3pPr>
            <a:lvl4pPr eaLnBrk="0" hangingPunct="0" indent="-228600" marL="1600200">
              <a:defRPr>
                <a:solidFill>
                  <a:schemeClr val="tx1"/>
                </a:solidFill>
                <a:latin typeface="Verdana" panose="020B0604030504040204" pitchFamily="34" charset="0"/>
                <a:cs typeface="Arial" panose="020B0604020202020204" pitchFamily="34" charset="0"/>
              </a:defRPr>
            </a:lvl4pPr>
            <a:lvl5pPr eaLnBrk="0" hangingPunct="0" indent="-228600" marL="2057400">
              <a:defRPr>
                <a:solidFill>
                  <a:schemeClr val="tx1"/>
                </a:solidFill>
                <a:latin typeface="Verdana" panose="020B0604030504040204" pitchFamily="34" charset="0"/>
                <a:cs typeface="Arial" panose="020B0604020202020204" pitchFamily="34" charset="0"/>
              </a:defRPr>
            </a:lvl5pPr>
            <a:lvl6pPr eaLnBrk="0" fontAlgn="base" hangingPunct="0" indent="-228600" marL="2514600">
              <a:spcBef>
                <a:spcPct val="0"/>
              </a:spcBef>
              <a:spcAft>
                <a:spcPct val="0"/>
              </a:spcAft>
              <a:defRPr>
                <a:solidFill>
                  <a:schemeClr val="tx1"/>
                </a:solidFill>
                <a:latin typeface="Verdana" panose="020B0604030504040204" pitchFamily="34" charset="0"/>
                <a:cs typeface="Arial" panose="020B0604020202020204" pitchFamily="34" charset="0"/>
              </a:defRPr>
            </a:lvl6pPr>
            <a:lvl7pPr eaLnBrk="0" fontAlgn="base" hangingPunct="0" indent="-228600" marL="2971800">
              <a:spcBef>
                <a:spcPct val="0"/>
              </a:spcBef>
              <a:spcAft>
                <a:spcPct val="0"/>
              </a:spcAft>
              <a:defRPr>
                <a:solidFill>
                  <a:schemeClr val="tx1"/>
                </a:solidFill>
                <a:latin typeface="Verdana" panose="020B0604030504040204" pitchFamily="34" charset="0"/>
                <a:cs typeface="Arial" panose="020B0604020202020204" pitchFamily="34" charset="0"/>
              </a:defRPr>
            </a:lvl7pPr>
            <a:lvl8pPr eaLnBrk="0" fontAlgn="base" hangingPunct="0" indent="-228600" marL="3429000">
              <a:spcBef>
                <a:spcPct val="0"/>
              </a:spcBef>
              <a:spcAft>
                <a:spcPct val="0"/>
              </a:spcAft>
              <a:defRPr>
                <a:solidFill>
                  <a:schemeClr val="tx1"/>
                </a:solidFill>
                <a:latin typeface="Verdana" panose="020B0604030504040204" pitchFamily="34" charset="0"/>
                <a:cs typeface="Arial" panose="020B0604020202020204" pitchFamily="34" charset="0"/>
              </a:defRPr>
            </a:lvl8pPr>
            <a:lvl9pPr eaLnBrk="0" fontAlgn="base" hangingPunct="0" indent="-228600" marL="388620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endParaRPr altLang="ru-RU" lang="ru-RU"/>
          </a:p>
        </p:txBody>
      </p:sp>
      <p:sp>
        <p:nvSpPr>
          <p:cNvPr id="1048649" name="AutoShape 7" descr="Картинки по запросу create sequence"/>
          <p:cNvSpPr>
            <a:spLocks noChangeAspect="1" noChangeArrowheads="1"/>
          </p:cNvSpPr>
          <p:nvPr/>
        </p:nvSpPr>
        <p:spPr bwMode="auto">
          <a:xfrm>
            <a:off x="325438" y="7938"/>
            <a:ext cx="304800" cy="304800"/>
          </a:xfrm>
          <a:prstGeom prst="rect"/>
          <a:noFill/>
          <a:ln>
            <a:noFill/>
          </a:ln>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eaLnBrk="0" hangingPunct="0" indent="-285750" marL="742950">
              <a:defRPr>
                <a:solidFill>
                  <a:schemeClr val="tx1"/>
                </a:solidFill>
                <a:latin typeface="Verdana" panose="020B0604030504040204" pitchFamily="34" charset="0"/>
                <a:cs typeface="Arial" panose="020B0604020202020204" pitchFamily="34" charset="0"/>
              </a:defRPr>
            </a:lvl2pPr>
            <a:lvl3pPr eaLnBrk="0" hangingPunct="0" indent="-228600" marL="1143000">
              <a:defRPr>
                <a:solidFill>
                  <a:schemeClr val="tx1"/>
                </a:solidFill>
                <a:latin typeface="Verdana" panose="020B0604030504040204" pitchFamily="34" charset="0"/>
                <a:cs typeface="Arial" panose="020B0604020202020204" pitchFamily="34" charset="0"/>
              </a:defRPr>
            </a:lvl3pPr>
            <a:lvl4pPr eaLnBrk="0" hangingPunct="0" indent="-228600" marL="1600200">
              <a:defRPr>
                <a:solidFill>
                  <a:schemeClr val="tx1"/>
                </a:solidFill>
                <a:latin typeface="Verdana" panose="020B0604030504040204" pitchFamily="34" charset="0"/>
                <a:cs typeface="Arial" panose="020B0604020202020204" pitchFamily="34" charset="0"/>
              </a:defRPr>
            </a:lvl4pPr>
            <a:lvl5pPr eaLnBrk="0" hangingPunct="0" indent="-228600" marL="2057400">
              <a:defRPr>
                <a:solidFill>
                  <a:schemeClr val="tx1"/>
                </a:solidFill>
                <a:latin typeface="Verdana" panose="020B0604030504040204" pitchFamily="34" charset="0"/>
                <a:cs typeface="Arial" panose="020B0604020202020204" pitchFamily="34" charset="0"/>
              </a:defRPr>
            </a:lvl5pPr>
            <a:lvl6pPr eaLnBrk="0" fontAlgn="base" hangingPunct="0" indent="-228600" marL="2514600">
              <a:spcBef>
                <a:spcPct val="0"/>
              </a:spcBef>
              <a:spcAft>
                <a:spcPct val="0"/>
              </a:spcAft>
              <a:defRPr>
                <a:solidFill>
                  <a:schemeClr val="tx1"/>
                </a:solidFill>
                <a:latin typeface="Verdana" panose="020B0604030504040204" pitchFamily="34" charset="0"/>
                <a:cs typeface="Arial" panose="020B0604020202020204" pitchFamily="34" charset="0"/>
              </a:defRPr>
            </a:lvl6pPr>
            <a:lvl7pPr eaLnBrk="0" fontAlgn="base" hangingPunct="0" indent="-228600" marL="2971800">
              <a:spcBef>
                <a:spcPct val="0"/>
              </a:spcBef>
              <a:spcAft>
                <a:spcPct val="0"/>
              </a:spcAft>
              <a:defRPr>
                <a:solidFill>
                  <a:schemeClr val="tx1"/>
                </a:solidFill>
                <a:latin typeface="Verdana" panose="020B0604030504040204" pitchFamily="34" charset="0"/>
                <a:cs typeface="Arial" panose="020B0604020202020204" pitchFamily="34" charset="0"/>
              </a:defRPr>
            </a:lvl7pPr>
            <a:lvl8pPr eaLnBrk="0" fontAlgn="base" hangingPunct="0" indent="-228600" marL="3429000">
              <a:spcBef>
                <a:spcPct val="0"/>
              </a:spcBef>
              <a:spcAft>
                <a:spcPct val="0"/>
              </a:spcAft>
              <a:defRPr>
                <a:solidFill>
                  <a:schemeClr val="tx1"/>
                </a:solidFill>
                <a:latin typeface="Verdana" panose="020B0604030504040204" pitchFamily="34" charset="0"/>
                <a:cs typeface="Arial" panose="020B0604020202020204" pitchFamily="34" charset="0"/>
              </a:defRPr>
            </a:lvl8pPr>
            <a:lvl9pPr eaLnBrk="0" fontAlgn="base" hangingPunct="0" indent="-228600" marL="388620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endParaRPr altLang="ru-RU" lang="ru-RU"/>
          </a:p>
        </p:txBody>
      </p:sp>
      <p:pic>
        <p:nvPicPr>
          <p:cNvPr id="2097157" name="Picture 2" descr="15"/>
          <p:cNvPicPr>
            <a:picLocks noChangeAspect="1" noChangeArrowheads="1"/>
          </p:cNvPicPr>
          <p:nvPr/>
        </p:nvPicPr>
        <p:blipFill>
          <a:blip xmlns:r="http://schemas.openxmlformats.org/officeDocument/2006/relationships" r:embed="rId1"/>
          <a:srcRect/>
          <a:stretch>
            <a:fillRect/>
          </a:stretch>
        </p:blipFill>
        <p:spPr bwMode="auto">
          <a:xfrm>
            <a:off x="733425" y="1196975"/>
            <a:ext cx="5638800" cy="5059363"/>
          </a:xfrm>
          <a:prstGeom prst="rect"/>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76" name=""/>
        <p:cNvGrpSpPr/>
        <p:nvPr/>
      </p:nvGrpSpPr>
      <p:grpSpPr>
        <a:xfrm>
          <a:off x="0" y="0"/>
          <a:ext cx="0" cy="0"/>
          <a:chOff x="0" y="0"/>
          <a:chExt cx="0" cy="0"/>
        </a:xfrm>
      </p:grpSpPr>
      <p:sp>
        <p:nvSpPr>
          <p:cNvPr id="1048601" name="Заголовок 1"/>
          <p:cNvSpPr>
            <a:spLocks noGrp="1"/>
          </p:cNvSpPr>
          <p:nvPr>
            <p:ph type="title"/>
          </p:nvPr>
        </p:nvSpPr>
        <p:spPr/>
        <p:txBody>
          <a:bodyPr/>
          <a:p>
            <a:r>
              <a:rPr altLang="ru-RU" lang="ru-RU"/>
              <a:t>Основные объекты базы данных</a:t>
            </a:r>
          </a:p>
        </p:txBody>
      </p:sp>
      <p:sp>
        <p:nvSpPr>
          <p:cNvPr id="1048602" name="Объект 2"/>
          <p:cNvSpPr>
            <a:spLocks noGrp="1"/>
          </p:cNvSpPr>
          <p:nvPr>
            <p:ph sz="quarter" idx="1"/>
          </p:nvPr>
        </p:nvSpPr>
        <p:spPr>
          <a:xfrm>
            <a:off x="468313" y="1125538"/>
            <a:ext cx="8229600" cy="5327650"/>
          </a:xfrm>
        </p:spPr>
        <p:txBody>
          <a:bodyPr/>
          <a:p>
            <a:r>
              <a:rPr altLang="ru-RU" dirty="0" sz="2000" lang="ru-RU"/>
              <a:t>Пользователи и схемы</a:t>
            </a:r>
          </a:p>
          <a:p>
            <a:r>
              <a:rPr altLang="ru-RU" dirty="0" sz="2000" lang="ru-RU"/>
              <a:t>Привилегии и роли</a:t>
            </a:r>
          </a:p>
          <a:p>
            <a:r>
              <a:rPr altLang="ru-RU" dirty="0" sz="2000" lang="ru-RU"/>
              <a:t>Таблицы, столбцы, ограничения и типы данных (в том числе абстрактные типы данных)</a:t>
            </a:r>
          </a:p>
          <a:p>
            <a:r>
              <a:rPr altLang="ru-RU" dirty="0" sz="2000" lang="ru-RU"/>
              <a:t>Последовательности</a:t>
            </a:r>
          </a:p>
          <a:p>
            <a:r>
              <a:rPr altLang="ru-RU" dirty="0" sz="2000" lang="ru-RU"/>
              <a:t>Кластеры и </a:t>
            </a:r>
            <a:r>
              <a:rPr altLang="ru-RU" dirty="0" sz="2000" lang="ru-RU" err="1"/>
              <a:t>хэш</a:t>
            </a:r>
            <a:r>
              <a:rPr altLang="ru-RU" dirty="0" sz="2000" lang="ru-RU"/>
              <a:t>-кластеры</a:t>
            </a:r>
          </a:p>
          <a:p>
            <a:r>
              <a:rPr altLang="ru-RU" dirty="0" sz="2000" lang="ru-RU"/>
              <a:t>Индексы</a:t>
            </a:r>
          </a:p>
          <a:p>
            <a:r>
              <a:rPr altLang="ru-RU" dirty="0" sz="2000" lang="ru-RU"/>
              <a:t>Синонимы</a:t>
            </a:r>
          </a:p>
          <a:p>
            <a:r>
              <a:rPr altLang="ru-RU" dirty="0" sz="2000" lang="ru-RU"/>
              <a:t>Представления</a:t>
            </a:r>
          </a:p>
          <a:p>
            <a:r>
              <a:rPr altLang="ru-RU" dirty="0" sz="2000" lang="ru-RU"/>
              <a:t>Моментальные снимки и материализованные представления</a:t>
            </a:r>
          </a:p>
          <a:p>
            <a:r>
              <a:rPr altLang="ru-RU" dirty="0" sz="2000" lang="ru-RU"/>
              <a:t>Связи баз данных</a:t>
            </a:r>
          </a:p>
          <a:p>
            <a:r>
              <a:rPr altLang="ru-RU" dirty="0" sz="2000" lang="ru-RU"/>
              <a:t>Секции</a:t>
            </a:r>
          </a:p>
          <a:p>
            <a:r>
              <a:rPr altLang="ru-RU" dirty="0" sz="2000" lang="ru-RU"/>
              <a:t>Триггеры</a:t>
            </a:r>
          </a:p>
          <a:p>
            <a:r>
              <a:rPr altLang="ru-RU" dirty="0" sz="2000" lang="ru-RU"/>
              <a:t>Процедуры, функции, пакеты</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00" name=""/>
        <p:cNvGrpSpPr/>
        <p:nvPr/>
      </p:nvGrpSpPr>
      <p:grpSpPr>
        <a:xfrm>
          <a:off x="0" y="0"/>
          <a:ext cx="0" cy="0"/>
          <a:chOff x="0" y="0"/>
          <a:chExt cx="0" cy="0"/>
        </a:xfrm>
      </p:grpSpPr>
      <p:sp>
        <p:nvSpPr>
          <p:cNvPr id="1048650" name="Заголовок 1"/>
          <p:cNvSpPr>
            <a:spLocks noGrp="1"/>
          </p:cNvSpPr>
          <p:nvPr>
            <p:ph type="title"/>
          </p:nvPr>
        </p:nvSpPr>
        <p:spPr/>
        <p:txBody>
          <a:bodyPr/>
          <a:p>
            <a:r>
              <a:rPr altLang="ru-RU" lang="ru-RU"/>
              <a:t>Последовательности</a:t>
            </a:r>
          </a:p>
        </p:txBody>
      </p:sp>
      <p:sp>
        <p:nvSpPr>
          <p:cNvPr id="1048651" name="AutoShape 5" descr="Картинки по запросу create sequence"/>
          <p:cNvSpPr>
            <a:spLocks noChangeAspect="1" noChangeArrowheads="1"/>
          </p:cNvSpPr>
          <p:nvPr/>
        </p:nvSpPr>
        <p:spPr bwMode="auto">
          <a:xfrm>
            <a:off x="173038" y="-144463"/>
            <a:ext cx="304800" cy="304801"/>
          </a:xfrm>
          <a:prstGeom prst="rect"/>
          <a:noFill/>
          <a:ln>
            <a:noFill/>
          </a:ln>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eaLnBrk="0" hangingPunct="0" indent="-285750" marL="742950">
              <a:defRPr>
                <a:solidFill>
                  <a:schemeClr val="tx1"/>
                </a:solidFill>
                <a:latin typeface="Verdana" panose="020B0604030504040204" pitchFamily="34" charset="0"/>
                <a:cs typeface="Arial" panose="020B0604020202020204" pitchFamily="34" charset="0"/>
              </a:defRPr>
            </a:lvl2pPr>
            <a:lvl3pPr eaLnBrk="0" hangingPunct="0" indent="-228600" marL="1143000">
              <a:defRPr>
                <a:solidFill>
                  <a:schemeClr val="tx1"/>
                </a:solidFill>
                <a:latin typeface="Verdana" panose="020B0604030504040204" pitchFamily="34" charset="0"/>
                <a:cs typeface="Arial" panose="020B0604020202020204" pitchFamily="34" charset="0"/>
              </a:defRPr>
            </a:lvl3pPr>
            <a:lvl4pPr eaLnBrk="0" hangingPunct="0" indent="-228600" marL="1600200">
              <a:defRPr>
                <a:solidFill>
                  <a:schemeClr val="tx1"/>
                </a:solidFill>
                <a:latin typeface="Verdana" panose="020B0604030504040204" pitchFamily="34" charset="0"/>
                <a:cs typeface="Arial" panose="020B0604020202020204" pitchFamily="34" charset="0"/>
              </a:defRPr>
            </a:lvl4pPr>
            <a:lvl5pPr eaLnBrk="0" hangingPunct="0" indent="-228600" marL="2057400">
              <a:defRPr>
                <a:solidFill>
                  <a:schemeClr val="tx1"/>
                </a:solidFill>
                <a:latin typeface="Verdana" panose="020B0604030504040204" pitchFamily="34" charset="0"/>
                <a:cs typeface="Arial" panose="020B0604020202020204" pitchFamily="34" charset="0"/>
              </a:defRPr>
            </a:lvl5pPr>
            <a:lvl6pPr eaLnBrk="0" fontAlgn="base" hangingPunct="0" indent="-228600" marL="2514600">
              <a:spcBef>
                <a:spcPct val="0"/>
              </a:spcBef>
              <a:spcAft>
                <a:spcPct val="0"/>
              </a:spcAft>
              <a:defRPr>
                <a:solidFill>
                  <a:schemeClr val="tx1"/>
                </a:solidFill>
                <a:latin typeface="Verdana" panose="020B0604030504040204" pitchFamily="34" charset="0"/>
                <a:cs typeface="Arial" panose="020B0604020202020204" pitchFamily="34" charset="0"/>
              </a:defRPr>
            </a:lvl6pPr>
            <a:lvl7pPr eaLnBrk="0" fontAlgn="base" hangingPunct="0" indent="-228600" marL="2971800">
              <a:spcBef>
                <a:spcPct val="0"/>
              </a:spcBef>
              <a:spcAft>
                <a:spcPct val="0"/>
              </a:spcAft>
              <a:defRPr>
                <a:solidFill>
                  <a:schemeClr val="tx1"/>
                </a:solidFill>
                <a:latin typeface="Verdana" panose="020B0604030504040204" pitchFamily="34" charset="0"/>
                <a:cs typeface="Arial" panose="020B0604020202020204" pitchFamily="34" charset="0"/>
              </a:defRPr>
            </a:lvl7pPr>
            <a:lvl8pPr eaLnBrk="0" fontAlgn="base" hangingPunct="0" indent="-228600" marL="3429000">
              <a:spcBef>
                <a:spcPct val="0"/>
              </a:spcBef>
              <a:spcAft>
                <a:spcPct val="0"/>
              </a:spcAft>
              <a:defRPr>
                <a:solidFill>
                  <a:schemeClr val="tx1"/>
                </a:solidFill>
                <a:latin typeface="Verdana" panose="020B0604030504040204" pitchFamily="34" charset="0"/>
                <a:cs typeface="Arial" panose="020B0604020202020204" pitchFamily="34" charset="0"/>
              </a:defRPr>
            </a:lvl8pPr>
            <a:lvl9pPr eaLnBrk="0" fontAlgn="base" hangingPunct="0" indent="-228600" marL="388620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endParaRPr altLang="ru-RU" lang="ru-RU"/>
          </a:p>
        </p:txBody>
      </p:sp>
      <p:sp>
        <p:nvSpPr>
          <p:cNvPr id="1048652" name="AutoShape 7" descr="Картинки по запросу create sequence"/>
          <p:cNvSpPr>
            <a:spLocks noChangeAspect="1" noChangeArrowheads="1"/>
          </p:cNvSpPr>
          <p:nvPr/>
        </p:nvSpPr>
        <p:spPr bwMode="auto">
          <a:xfrm>
            <a:off x="325438" y="7938"/>
            <a:ext cx="304800" cy="304800"/>
          </a:xfrm>
          <a:prstGeom prst="rect"/>
          <a:noFill/>
          <a:ln>
            <a:noFill/>
          </a:ln>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eaLnBrk="0" hangingPunct="0" indent="-285750" marL="742950">
              <a:defRPr>
                <a:solidFill>
                  <a:schemeClr val="tx1"/>
                </a:solidFill>
                <a:latin typeface="Verdana" panose="020B0604030504040204" pitchFamily="34" charset="0"/>
                <a:cs typeface="Arial" panose="020B0604020202020204" pitchFamily="34" charset="0"/>
              </a:defRPr>
            </a:lvl2pPr>
            <a:lvl3pPr eaLnBrk="0" hangingPunct="0" indent="-228600" marL="1143000">
              <a:defRPr>
                <a:solidFill>
                  <a:schemeClr val="tx1"/>
                </a:solidFill>
                <a:latin typeface="Verdana" panose="020B0604030504040204" pitchFamily="34" charset="0"/>
                <a:cs typeface="Arial" panose="020B0604020202020204" pitchFamily="34" charset="0"/>
              </a:defRPr>
            </a:lvl3pPr>
            <a:lvl4pPr eaLnBrk="0" hangingPunct="0" indent="-228600" marL="1600200">
              <a:defRPr>
                <a:solidFill>
                  <a:schemeClr val="tx1"/>
                </a:solidFill>
                <a:latin typeface="Verdana" panose="020B0604030504040204" pitchFamily="34" charset="0"/>
                <a:cs typeface="Arial" panose="020B0604020202020204" pitchFamily="34" charset="0"/>
              </a:defRPr>
            </a:lvl4pPr>
            <a:lvl5pPr eaLnBrk="0" hangingPunct="0" indent="-228600" marL="2057400">
              <a:defRPr>
                <a:solidFill>
                  <a:schemeClr val="tx1"/>
                </a:solidFill>
                <a:latin typeface="Verdana" panose="020B0604030504040204" pitchFamily="34" charset="0"/>
                <a:cs typeface="Arial" panose="020B0604020202020204" pitchFamily="34" charset="0"/>
              </a:defRPr>
            </a:lvl5pPr>
            <a:lvl6pPr eaLnBrk="0" fontAlgn="base" hangingPunct="0" indent="-228600" marL="2514600">
              <a:spcBef>
                <a:spcPct val="0"/>
              </a:spcBef>
              <a:spcAft>
                <a:spcPct val="0"/>
              </a:spcAft>
              <a:defRPr>
                <a:solidFill>
                  <a:schemeClr val="tx1"/>
                </a:solidFill>
                <a:latin typeface="Verdana" panose="020B0604030504040204" pitchFamily="34" charset="0"/>
                <a:cs typeface="Arial" panose="020B0604020202020204" pitchFamily="34" charset="0"/>
              </a:defRPr>
            </a:lvl6pPr>
            <a:lvl7pPr eaLnBrk="0" fontAlgn="base" hangingPunct="0" indent="-228600" marL="2971800">
              <a:spcBef>
                <a:spcPct val="0"/>
              </a:spcBef>
              <a:spcAft>
                <a:spcPct val="0"/>
              </a:spcAft>
              <a:defRPr>
                <a:solidFill>
                  <a:schemeClr val="tx1"/>
                </a:solidFill>
                <a:latin typeface="Verdana" panose="020B0604030504040204" pitchFamily="34" charset="0"/>
                <a:cs typeface="Arial" panose="020B0604020202020204" pitchFamily="34" charset="0"/>
              </a:defRPr>
            </a:lvl7pPr>
            <a:lvl8pPr eaLnBrk="0" fontAlgn="base" hangingPunct="0" indent="-228600" marL="3429000">
              <a:spcBef>
                <a:spcPct val="0"/>
              </a:spcBef>
              <a:spcAft>
                <a:spcPct val="0"/>
              </a:spcAft>
              <a:defRPr>
                <a:solidFill>
                  <a:schemeClr val="tx1"/>
                </a:solidFill>
                <a:latin typeface="Verdana" panose="020B0604030504040204" pitchFamily="34" charset="0"/>
                <a:cs typeface="Arial" panose="020B0604020202020204" pitchFamily="34" charset="0"/>
              </a:defRPr>
            </a:lvl8pPr>
            <a:lvl9pPr eaLnBrk="0" fontAlgn="base" hangingPunct="0" indent="-228600" marL="388620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endParaRPr altLang="ru-RU" lang="ru-RU"/>
          </a:p>
        </p:txBody>
      </p:sp>
      <p:sp>
        <p:nvSpPr>
          <p:cNvPr id="1048653" name="Объект 2"/>
          <p:cNvSpPr>
            <a:spLocks noGrp="1"/>
          </p:cNvSpPr>
          <p:nvPr>
            <p:ph sz="quarter" idx="1"/>
          </p:nvPr>
        </p:nvSpPr>
        <p:spPr>
          <a:xfrm>
            <a:off x="457200" y="1219200"/>
            <a:ext cx="8229600" cy="1922463"/>
          </a:xfrm>
        </p:spPr>
        <p:txBody>
          <a:bodyPr/>
          <a:p>
            <a:r>
              <a:rPr altLang="ru-RU" dirty="0" lang="ru-RU"/>
              <a:t>Представления словаря</a:t>
            </a:r>
            <a:r>
              <a:rPr altLang="ru-RU" dirty="0" lang="en-US"/>
              <a:t>:</a:t>
            </a:r>
            <a:endParaRPr altLang="ru-RU" dirty="0" lang="ru-RU"/>
          </a:p>
          <a:p>
            <a:pPr lvl="1"/>
            <a:r>
              <a:rPr cap="all" dirty="0" lang="en-US" err="1"/>
              <a:t>sys.dba_sequences</a:t>
            </a:r>
            <a:r>
              <a:rPr cap="all" dirty="0" lang="en-US"/>
              <a:t> </a:t>
            </a:r>
          </a:p>
          <a:p>
            <a:pPr lvl="1"/>
            <a:r>
              <a:rPr cap="all" dirty="0" lang="en-US" err="1"/>
              <a:t>sys.all_sequences</a:t>
            </a:r>
            <a:r>
              <a:rPr cap="all" dirty="0" lang="en-US"/>
              <a:t> </a:t>
            </a:r>
          </a:p>
          <a:p>
            <a:pPr lvl="1"/>
            <a:r>
              <a:rPr cap="all" dirty="0" lang="en-US" err="1"/>
              <a:t>sys.user_sequences</a:t>
            </a:r>
            <a:endParaRPr dirty="0" lang="en-US"/>
          </a:p>
          <a:p>
            <a:endParaRPr dirty="0" lang="ru-RU"/>
          </a:p>
          <a:p>
            <a:endParaRPr dirty="0" lang="ru-RU"/>
          </a:p>
          <a:p>
            <a:endParaRPr altLang="ru-RU" dirty="0" lang="ru-RU"/>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01" name=""/>
        <p:cNvGrpSpPr/>
        <p:nvPr/>
      </p:nvGrpSpPr>
      <p:grpSpPr>
        <a:xfrm>
          <a:off x="0" y="0"/>
          <a:ext cx="0" cy="0"/>
          <a:chOff x="0" y="0"/>
          <a:chExt cx="0" cy="0"/>
        </a:xfrm>
      </p:grpSpPr>
      <p:sp>
        <p:nvSpPr>
          <p:cNvPr id="1048654" name="Заголовок 1"/>
          <p:cNvSpPr>
            <a:spLocks noGrp="1"/>
          </p:cNvSpPr>
          <p:nvPr>
            <p:ph type="title"/>
          </p:nvPr>
        </p:nvSpPr>
        <p:spPr/>
        <p:txBody>
          <a:bodyPr/>
          <a:p>
            <a:r>
              <a:rPr altLang="ru-RU" lang="ru-RU"/>
              <a:t>Кластеры</a:t>
            </a:r>
          </a:p>
        </p:txBody>
      </p:sp>
      <p:sp>
        <p:nvSpPr>
          <p:cNvPr id="1048655" name="Объект 2"/>
          <p:cNvSpPr>
            <a:spLocks noGrp="1"/>
          </p:cNvSpPr>
          <p:nvPr>
            <p:ph sz="quarter" idx="1"/>
          </p:nvPr>
        </p:nvSpPr>
        <p:spPr>
          <a:xfrm>
            <a:off x="457200" y="1219200"/>
            <a:ext cx="8229600" cy="5018088"/>
          </a:xfrm>
        </p:spPr>
        <p:txBody>
          <a:bodyPr/>
          <a:p>
            <a:r>
              <a:rPr altLang="ru-RU" sz="2400" lang="ru-RU"/>
              <a:t>Таблицы, с которыми часто работают совместно, можно физически хранить совместно. Для этого создается кластер, который будет их содержать. </a:t>
            </a:r>
          </a:p>
          <a:p>
            <a:r>
              <a:rPr altLang="ru-RU" sz="2400" lang="ru-RU"/>
              <a:t>Строки из отдельных таблиц сохраняются в одних и тех же блоках, поэтому запросы, объединяющие эти таблицы, выполняются быстрее</a:t>
            </a:r>
          </a:p>
          <a:p>
            <a:r>
              <a:rPr altLang="ru-RU" sz="2400" lang="ru-RU"/>
              <a:t>Данные сохраняются вместе в кластере, что уменьшает количество операций ввода-вывода и повышает производительность</a:t>
            </a:r>
          </a:p>
          <a:p>
            <a:r>
              <a:rPr altLang="ru-RU" sz="2400" lang="ru-RU"/>
              <a:t>Производительность операций вставки, обновления и удаления может быть ниже, чем для обычных таблиц</a:t>
            </a:r>
          </a:p>
          <a:p>
            <a:r>
              <a:rPr altLang="ru-RU" sz="2400" lang="ru-RU"/>
              <a:t>Связанные столбцы называются кластерным ключом</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02" name=""/>
        <p:cNvGrpSpPr/>
        <p:nvPr/>
      </p:nvGrpSpPr>
      <p:grpSpPr>
        <a:xfrm>
          <a:off x="0" y="0"/>
          <a:ext cx="0" cy="0"/>
          <a:chOff x="0" y="0"/>
          <a:chExt cx="0" cy="0"/>
        </a:xfrm>
      </p:grpSpPr>
      <p:sp>
        <p:nvSpPr>
          <p:cNvPr id="1048656" name="Заголовок 1"/>
          <p:cNvSpPr>
            <a:spLocks noGrp="1"/>
          </p:cNvSpPr>
          <p:nvPr>
            <p:ph type="title"/>
          </p:nvPr>
        </p:nvSpPr>
        <p:spPr/>
        <p:txBody>
          <a:bodyPr/>
          <a:p>
            <a:r>
              <a:rPr altLang="ru-RU" lang="ru-RU"/>
              <a:t>Хэш-кластеры</a:t>
            </a:r>
          </a:p>
        </p:txBody>
      </p:sp>
      <p:sp>
        <p:nvSpPr>
          <p:cNvPr id="1048657" name="Объект 2"/>
          <p:cNvSpPr>
            <a:spLocks noGrp="1"/>
          </p:cNvSpPr>
          <p:nvPr>
            <p:ph sz="quarter" idx="1"/>
          </p:nvPr>
        </p:nvSpPr>
        <p:spPr>
          <a:xfrm>
            <a:off x="457200" y="1219200"/>
            <a:ext cx="8229600" cy="4946650"/>
          </a:xfrm>
        </p:spPr>
        <p:txBody>
          <a:bodyPr/>
          <a:p>
            <a:r>
              <a:rPr altLang="ru-RU" sz="2400" lang="ru-RU"/>
              <a:t>Хэш-кластеры используют функции хэширования кластерного ключа строки для определения физической локализации места, где строку следует хранить</a:t>
            </a:r>
          </a:p>
          <a:p>
            <a:r>
              <a:rPr altLang="ru-RU" sz="2400" lang="ru-RU"/>
              <a:t>Наибольшие преимущества  – в запросах, использующих операции равенства:</a:t>
            </a:r>
          </a:p>
          <a:p>
            <a:r>
              <a:rPr altLang="ru-RU" sz="2400" lang="en-US"/>
              <a:t>select  Name from STUDENT where Id = 999;</a:t>
            </a:r>
          </a:p>
          <a:p>
            <a:endParaRPr altLang="ru-RU" sz="2400" lang="en-US"/>
          </a:p>
          <a:p>
            <a:endParaRPr altLang="ru-RU" sz="2400" lang="ru-RU"/>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03" name=""/>
        <p:cNvGrpSpPr/>
        <p:nvPr/>
      </p:nvGrpSpPr>
      <p:grpSpPr>
        <a:xfrm>
          <a:off x="0" y="0"/>
          <a:ext cx="0" cy="0"/>
          <a:chOff x="0" y="0"/>
          <a:chExt cx="0" cy="0"/>
        </a:xfrm>
      </p:grpSpPr>
      <p:pic>
        <p:nvPicPr>
          <p:cNvPr id="2097158" name="Picture 5" descr="Картинки по запросу create cluster oracle"/>
          <p:cNvPicPr>
            <a:picLocks noChangeAspect="1" noChangeArrowheads="1"/>
          </p:cNvPicPr>
          <p:nvPr/>
        </p:nvPicPr>
        <p:blipFill>
          <a:blip xmlns:r="http://schemas.openxmlformats.org/officeDocument/2006/relationships" r:embed="rId1"/>
          <a:srcRect/>
          <a:stretch>
            <a:fillRect/>
          </a:stretch>
        </p:blipFill>
        <p:spPr bwMode="auto">
          <a:xfrm>
            <a:off x="1131430" y="2708920"/>
            <a:ext cx="6678932" cy="3888432"/>
          </a:xfrm>
          <a:prstGeom prst="rect"/>
          <a:noFill/>
          <a:ln>
            <a:noFill/>
          </a:ln>
        </p:spPr>
      </p:pic>
      <p:sp>
        <p:nvSpPr>
          <p:cNvPr id="1048658" name="Заголовок 1"/>
          <p:cNvSpPr>
            <a:spLocks noGrp="1"/>
          </p:cNvSpPr>
          <p:nvPr>
            <p:ph type="title"/>
          </p:nvPr>
        </p:nvSpPr>
        <p:spPr/>
        <p:txBody>
          <a:bodyPr/>
          <a:p>
            <a:r>
              <a:rPr altLang="ru-RU" lang="ru-RU"/>
              <a:t>Кластеры</a:t>
            </a:r>
          </a:p>
        </p:txBody>
      </p:sp>
      <p:sp>
        <p:nvSpPr>
          <p:cNvPr id="1048659" name="Объект 2"/>
          <p:cNvSpPr>
            <a:spLocks noGrp="1"/>
          </p:cNvSpPr>
          <p:nvPr>
            <p:ph sz="quarter" idx="1"/>
          </p:nvPr>
        </p:nvSpPr>
        <p:spPr>
          <a:xfrm>
            <a:off x="457200" y="1219200"/>
            <a:ext cx="8229600" cy="1922463"/>
          </a:xfrm>
        </p:spPr>
        <p:txBody>
          <a:bodyPr/>
          <a:p>
            <a:r>
              <a:rPr altLang="ru-RU" sz="2400" lang="ru-RU"/>
              <a:t>Кластер </a:t>
            </a:r>
            <a:r>
              <a:rPr altLang="ru-RU" sz="2400" lang="en-US"/>
              <a:t>–</a:t>
            </a:r>
            <a:r>
              <a:rPr altLang="ru-RU" sz="2400" lang="ru-RU"/>
              <a:t> объект БД, который хранит значения общих столбцов нескольких таблиц</a:t>
            </a:r>
          </a:p>
          <a:p>
            <a:r>
              <a:rPr altLang="ru-RU" sz="2400" lang="ru-RU"/>
              <a:t>Создание </a:t>
            </a:r>
            <a:r>
              <a:rPr altLang="ru-RU" sz="2400" lang="en-US"/>
              <a:t>CREATE CLUSTER</a:t>
            </a:r>
          </a:p>
          <a:p>
            <a:r>
              <a:rPr altLang="ru-RU" sz="2400" lang="ru-RU"/>
              <a:t>Привилегия </a:t>
            </a:r>
            <a:r>
              <a:rPr altLang="ru-RU" sz="2400" lang="en-US"/>
              <a:t>CREATE CLUSTER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04" name=""/>
        <p:cNvGrpSpPr/>
        <p:nvPr/>
      </p:nvGrpSpPr>
      <p:grpSpPr>
        <a:xfrm>
          <a:off x="0" y="0"/>
          <a:ext cx="0" cy="0"/>
          <a:chOff x="0" y="0"/>
          <a:chExt cx="0" cy="0"/>
        </a:xfrm>
      </p:grpSpPr>
      <p:sp>
        <p:nvSpPr>
          <p:cNvPr id="1048660" name="Заголовок 1"/>
          <p:cNvSpPr>
            <a:spLocks noGrp="1"/>
          </p:cNvSpPr>
          <p:nvPr>
            <p:ph type="title"/>
          </p:nvPr>
        </p:nvSpPr>
        <p:spPr/>
        <p:txBody>
          <a:bodyPr/>
          <a:p>
            <a:r>
              <a:rPr dirty="0" lang="ru-RU"/>
              <a:t>Пример кластеров</a:t>
            </a:r>
          </a:p>
        </p:txBody>
      </p:sp>
      <p:sp>
        <p:nvSpPr>
          <p:cNvPr id="1048661" name="Объект 2"/>
          <p:cNvSpPr>
            <a:spLocks noGrp="1"/>
          </p:cNvSpPr>
          <p:nvPr>
            <p:ph sz="quarter" idx="1"/>
          </p:nvPr>
        </p:nvSpPr>
        <p:spPr/>
        <p:txBody>
          <a:bodyPr/>
          <a:p>
            <a:r>
              <a:rPr dirty="0" sz="2300" lang="ru-RU"/>
              <a:t>Кластер </a:t>
            </a:r>
            <a:r>
              <a:rPr dirty="0" sz="2300" i="1" lang="ru-RU" err="1"/>
              <a:t>emp_dept</a:t>
            </a:r>
            <a:r>
              <a:rPr dirty="0" sz="2300" lang="ru-RU"/>
              <a:t> будет хранить таблицы </a:t>
            </a:r>
            <a:r>
              <a:rPr dirty="0" sz="2300" i="1" lang="ru-RU" err="1"/>
              <a:t>emp</a:t>
            </a:r>
            <a:r>
              <a:rPr dirty="0" sz="2300" lang="ru-RU"/>
              <a:t> и </a:t>
            </a:r>
            <a:r>
              <a:rPr dirty="0" sz="2300" i="1" lang="ru-RU" err="1"/>
              <a:t>dept</a:t>
            </a:r>
            <a:r>
              <a:rPr dirty="0" sz="2300" lang="ru-RU"/>
              <a:t>, </a:t>
            </a:r>
            <a:r>
              <a:rPr dirty="0" sz="2300" lang="ru-RU" err="1"/>
              <a:t>кластеризованные</a:t>
            </a:r>
            <a:r>
              <a:rPr dirty="0" sz="2300" lang="ru-RU"/>
              <a:t> по столбцу </a:t>
            </a:r>
            <a:r>
              <a:rPr dirty="0" sz="2300" i="1" lang="ru-RU" err="1"/>
              <a:t>deptno</a:t>
            </a:r>
            <a:endParaRPr dirty="0" sz="2300" lang="ru-RU"/>
          </a:p>
          <a:p>
            <a:pPr indent="0" marL="0">
              <a:buNone/>
            </a:pPr>
            <a:r>
              <a:rPr dirty="0" sz="2400" lang="en-US"/>
              <a:t>CREATE CLUSTER </a:t>
            </a:r>
            <a:r>
              <a:rPr dirty="0" sz="2300" lang="en-US" err="1"/>
              <a:t>emp_dept</a:t>
            </a:r>
            <a:r>
              <a:rPr dirty="0" sz="2300" lang="en-US"/>
              <a:t>(</a:t>
            </a:r>
            <a:r>
              <a:rPr dirty="0" sz="2300" lang="en-US" err="1"/>
              <a:t>deptno</a:t>
            </a:r>
            <a:r>
              <a:rPr dirty="0" sz="2300" lang="en-US"/>
              <a:t> NUMBER(3))</a:t>
            </a:r>
            <a:endParaRPr dirty="0" sz="2300" lang="ru-RU"/>
          </a:p>
          <a:p>
            <a:pPr indent="0" lvl="1" marL="274638">
              <a:buNone/>
            </a:pPr>
            <a:endParaRPr dirty="0" sz="1000" lang="ru-RU"/>
          </a:p>
          <a:p>
            <a:pPr indent="0" marL="0">
              <a:buNone/>
            </a:pPr>
            <a:r>
              <a:rPr dirty="0" sz="2400" lang="en-US"/>
              <a:t>CREATE TABLE </a:t>
            </a:r>
            <a:r>
              <a:rPr dirty="0" sz="2400" lang="en-US" err="1"/>
              <a:t>dept</a:t>
            </a:r>
            <a:r>
              <a:rPr dirty="0" sz="2400" lang="en-US"/>
              <a:t>(</a:t>
            </a:r>
          </a:p>
          <a:p>
            <a:pPr indent="0" lvl="1" marL="274638">
              <a:buNone/>
            </a:pPr>
            <a:r>
              <a:rPr dirty="0" lang="en-US" err="1"/>
              <a:t>deptno</a:t>
            </a:r>
            <a:r>
              <a:rPr dirty="0" lang="en-US"/>
              <a:t> NUMBER(3) PRIMARY KEY)</a:t>
            </a:r>
          </a:p>
          <a:p>
            <a:pPr indent="0" lvl="1" marL="274638">
              <a:buNone/>
            </a:pPr>
            <a:r>
              <a:rPr dirty="0" lang="en-US"/>
              <a:t>CLUSTER </a:t>
            </a:r>
            <a:r>
              <a:rPr dirty="0" lang="en-US" err="1"/>
              <a:t>emp_dept</a:t>
            </a:r>
            <a:r>
              <a:rPr dirty="0" lang="en-US"/>
              <a:t> (</a:t>
            </a:r>
            <a:r>
              <a:rPr dirty="0" lang="en-US" err="1"/>
              <a:t>deptno</a:t>
            </a:r>
            <a:r>
              <a:rPr dirty="0" lang="en-US"/>
              <a:t>);</a:t>
            </a:r>
          </a:p>
          <a:p>
            <a:pPr indent="0" lvl="1" marL="274638">
              <a:buNone/>
            </a:pPr>
            <a:endParaRPr dirty="0" sz="1000" lang="ru-RU"/>
          </a:p>
          <a:p>
            <a:pPr indent="0" marL="0">
              <a:buNone/>
            </a:pPr>
            <a:r>
              <a:rPr dirty="0" sz="2400" lang="en-US"/>
              <a:t>CREATE TABLE </a:t>
            </a:r>
            <a:r>
              <a:rPr dirty="0" sz="2400" lang="en-US" err="1"/>
              <a:t>emp</a:t>
            </a:r>
            <a:r>
              <a:rPr dirty="0" sz="2400" lang="en-US"/>
              <a:t>(</a:t>
            </a:r>
          </a:p>
          <a:p>
            <a:pPr indent="0" lvl="1" marL="274638">
              <a:buNone/>
            </a:pPr>
            <a:r>
              <a:rPr dirty="0" lang="en-US" err="1"/>
              <a:t>empno</a:t>
            </a:r>
            <a:r>
              <a:rPr dirty="0" lang="en-US"/>
              <a:t> NUMBER(5) PRIMARY KEY,</a:t>
            </a:r>
          </a:p>
          <a:p>
            <a:pPr indent="0" lvl="1" marL="274638">
              <a:buNone/>
            </a:pPr>
            <a:r>
              <a:rPr dirty="0" lang="en-US" err="1"/>
              <a:t>ename</a:t>
            </a:r>
            <a:r>
              <a:rPr dirty="0" lang="en-US"/>
              <a:t> VARCHAR2(15) NOT NULL,</a:t>
            </a:r>
          </a:p>
          <a:p>
            <a:pPr indent="0" lvl="1" marL="274638">
              <a:buNone/>
            </a:pPr>
            <a:r>
              <a:rPr dirty="0" lang="en-US" err="1"/>
              <a:t>deptno</a:t>
            </a:r>
            <a:r>
              <a:rPr dirty="0" lang="en-US"/>
              <a:t> NUMBER(3) REFERENCES </a:t>
            </a:r>
            <a:r>
              <a:rPr dirty="0" lang="en-US" err="1"/>
              <a:t>dept</a:t>
            </a:r>
            <a:r>
              <a:rPr dirty="0" lang="en-US"/>
              <a:t>)</a:t>
            </a:r>
          </a:p>
          <a:p>
            <a:pPr indent="0" lvl="1" marL="274638">
              <a:buNone/>
            </a:pPr>
            <a:r>
              <a:rPr dirty="0" lang="en-US"/>
              <a:t>CLUSTER </a:t>
            </a:r>
            <a:r>
              <a:rPr dirty="0" lang="en-US" err="1"/>
              <a:t>emp_dept</a:t>
            </a:r>
            <a:r>
              <a:rPr dirty="0" lang="en-US"/>
              <a:t>(</a:t>
            </a:r>
            <a:r>
              <a:rPr dirty="0" lang="en-US" err="1"/>
              <a:t>deptno</a:t>
            </a:r>
            <a:r>
              <a:rPr dirty="0" lang="en-US"/>
              <a: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05" name=""/>
        <p:cNvGrpSpPr/>
        <p:nvPr/>
      </p:nvGrpSpPr>
      <p:grpSpPr>
        <a:xfrm>
          <a:off x="0" y="0"/>
          <a:ext cx="0" cy="0"/>
          <a:chOff x="0" y="0"/>
          <a:chExt cx="0" cy="0"/>
        </a:xfrm>
      </p:grpSpPr>
      <p:sp>
        <p:nvSpPr>
          <p:cNvPr id="1048662" name="Заголовок 1"/>
          <p:cNvSpPr>
            <a:spLocks noGrp="1"/>
          </p:cNvSpPr>
          <p:nvPr>
            <p:ph type="title"/>
          </p:nvPr>
        </p:nvSpPr>
        <p:spPr/>
        <p:txBody>
          <a:bodyPr/>
          <a:p>
            <a:r>
              <a:rPr dirty="0" lang="ru-RU"/>
              <a:t>Пример </a:t>
            </a:r>
            <a:r>
              <a:rPr dirty="0" lang="ru-RU" err="1"/>
              <a:t>хеш</a:t>
            </a:r>
            <a:r>
              <a:rPr dirty="0" lang="ru-RU"/>
              <a:t>-кластера</a:t>
            </a:r>
          </a:p>
        </p:txBody>
      </p:sp>
      <p:sp>
        <p:nvSpPr>
          <p:cNvPr id="1048663" name="Объект 2"/>
          <p:cNvSpPr>
            <a:spLocks noGrp="1"/>
          </p:cNvSpPr>
          <p:nvPr>
            <p:ph sz="quarter" idx="1"/>
          </p:nvPr>
        </p:nvSpPr>
        <p:spPr/>
        <p:txBody>
          <a:bodyPr/>
          <a:p>
            <a:r>
              <a:rPr dirty="0" lang="en-US"/>
              <a:t>CREATE CLUSTER </a:t>
            </a:r>
            <a:r>
              <a:rPr dirty="0" lang="en-US" err="1"/>
              <a:t>emp_dept</a:t>
            </a:r>
            <a:r>
              <a:rPr dirty="0" lang="en-US"/>
              <a:t>(</a:t>
            </a:r>
            <a:r>
              <a:rPr dirty="0" lang="en-US" err="1"/>
              <a:t>deptno</a:t>
            </a:r>
            <a:r>
              <a:rPr dirty="0" lang="en-US"/>
              <a:t> NUMBER(3))</a:t>
            </a:r>
          </a:p>
          <a:p>
            <a:pPr indent="0" marL="0">
              <a:buNone/>
            </a:pPr>
            <a:r>
              <a:rPr dirty="0" lang="en-US"/>
              <a:t>TABLESPACE users</a:t>
            </a:r>
          </a:p>
          <a:p>
            <a:pPr indent="0" marL="0">
              <a:buNone/>
            </a:pPr>
            <a:r>
              <a:rPr dirty="0" lang="en-US"/>
              <a:t>HASH IS </a:t>
            </a:r>
            <a:r>
              <a:rPr dirty="0" lang="en-US" err="1"/>
              <a:t>deptno</a:t>
            </a:r>
            <a:r>
              <a:rPr dirty="0" lang="en-US"/>
              <a:t> HASHKEYS 200;</a:t>
            </a:r>
            <a:endParaRPr dirty="0" lang="ru-RU"/>
          </a:p>
          <a:p>
            <a:pPr indent="0" lvl="1" marL="274638">
              <a:buNone/>
            </a:pPr>
            <a:r>
              <a:rPr dirty="0" lang="ru-RU"/>
              <a:t>Значение </a:t>
            </a:r>
            <a:r>
              <a:rPr dirty="0" i="1" lang="ru-RU"/>
              <a:t>HASHKEYS</a:t>
            </a:r>
            <a:r>
              <a:rPr dirty="0" lang="ru-RU"/>
              <a:t> специфицирует максимальное количество уникальных </a:t>
            </a:r>
            <a:r>
              <a:rPr dirty="0" lang="ru-RU" err="1"/>
              <a:t>хеш</a:t>
            </a:r>
            <a:r>
              <a:rPr dirty="0" lang="ru-RU"/>
              <a:t>-значений, которые могут быть сгенерированы хеш-функцией.</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08" name=""/>
        <p:cNvGrpSpPr/>
        <p:nvPr/>
      </p:nvGrpSpPr>
      <p:grpSpPr>
        <a:xfrm>
          <a:off x="0" y="0"/>
          <a:ext cx="0" cy="0"/>
          <a:chOff x="0" y="0"/>
          <a:chExt cx="0" cy="0"/>
        </a:xfrm>
      </p:grpSpPr>
      <p:sp>
        <p:nvSpPr>
          <p:cNvPr id="1048667" name="Заголовок 1"/>
          <p:cNvSpPr>
            <a:spLocks noGrp="1"/>
          </p:cNvSpPr>
          <p:nvPr>
            <p:ph type="title"/>
          </p:nvPr>
        </p:nvSpPr>
        <p:spPr/>
        <p:txBody>
          <a:bodyPr/>
          <a:p>
            <a:r>
              <a:rPr altLang="ru-RU" lang="ru-RU"/>
              <a:t>Кластеры</a:t>
            </a:r>
          </a:p>
        </p:txBody>
      </p:sp>
      <p:pic>
        <p:nvPicPr>
          <p:cNvPr id="2097159" name="Picture 2" descr="2"/>
          <p:cNvPicPr>
            <a:picLocks noChangeAspect="1" noChangeArrowheads="1"/>
          </p:cNvPicPr>
          <p:nvPr/>
        </p:nvPicPr>
        <p:blipFill>
          <a:blip xmlns:r="http://schemas.openxmlformats.org/officeDocument/2006/relationships" r:embed="rId1"/>
          <a:srcRect/>
          <a:stretch>
            <a:fillRect/>
          </a:stretch>
        </p:blipFill>
        <p:spPr bwMode="auto">
          <a:xfrm>
            <a:off x="479425" y="2840038"/>
            <a:ext cx="3763963" cy="1744662"/>
          </a:xfrm>
          <a:prstGeom prst="rect"/>
          <a:noFill/>
          <a:ln>
            <a:noFill/>
          </a:ln>
        </p:spPr>
      </p:pic>
      <p:pic>
        <p:nvPicPr>
          <p:cNvPr id="2097160" name="Picture 3"/>
          <p:cNvPicPr>
            <a:picLocks noChangeAspect="1" noChangeArrowheads="1"/>
          </p:cNvPicPr>
          <p:nvPr/>
        </p:nvPicPr>
        <p:blipFill>
          <a:blip xmlns:r="http://schemas.openxmlformats.org/officeDocument/2006/relationships" r:embed="rId2"/>
          <a:srcRect/>
          <a:stretch>
            <a:fillRect/>
          </a:stretch>
        </p:blipFill>
        <p:spPr bwMode="auto">
          <a:xfrm>
            <a:off x="481013" y="1125538"/>
            <a:ext cx="3875087" cy="1730375"/>
          </a:xfrm>
          <a:prstGeom prst="rect"/>
          <a:noFill/>
          <a:ln>
            <a:noFill/>
          </a:ln>
        </p:spPr>
      </p:pic>
      <p:pic>
        <p:nvPicPr>
          <p:cNvPr id="2097161" name="Picture 5" descr="3"/>
          <p:cNvPicPr>
            <a:picLocks noChangeAspect="1" noChangeArrowheads="1"/>
          </p:cNvPicPr>
          <p:nvPr/>
        </p:nvPicPr>
        <p:blipFill>
          <a:blip xmlns:r="http://schemas.openxmlformats.org/officeDocument/2006/relationships" r:embed="rId3"/>
          <a:srcRect/>
          <a:stretch>
            <a:fillRect/>
          </a:stretch>
        </p:blipFill>
        <p:spPr bwMode="auto">
          <a:xfrm>
            <a:off x="539750" y="4581525"/>
            <a:ext cx="3714750" cy="1971675"/>
          </a:xfrm>
          <a:prstGeom prst="rect"/>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09" name=""/>
        <p:cNvGrpSpPr/>
        <p:nvPr/>
      </p:nvGrpSpPr>
      <p:grpSpPr>
        <a:xfrm>
          <a:off x="0" y="0"/>
          <a:ext cx="0" cy="0"/>
          <a:chOff x="0" y="0"/>
          <a:chExt cx="0" cy="0"/>
        </a:xfrm>
      </p:grpSpPr>
      <p:sp>
        <p:nvSpPr>
          <p:cNvPr id="1048668" name="Заголовок 1"/>
          <p:cNvSpPr>
            <a:spLocks noGrp="1"/>
          </p:cNvSpPr>
          <p:nvPr>
            <p:ph type="title"/>
          </p:nvPr>
        </p:nvSpPr>
        <p:spPr>
          <a:xfrm>
            <a:off x="457200" y="549275"/>
            <a:ext cx="8229600" cy="593725"/>
          </a:xfrm>
        </p:spPr>
        <p:txBody>
          <a:bodyPr/>
          <a:p>
            <a:r>
              <a:rPr altLang="ru-RU" dirty="0" lang="ru-RU"/>
              <a:t>Еще пример </a:t>
            </a:r>
            <a:r>
              <a:rPr altLang="ru-RU" dirty="0" lang="ru-RU" err="1"/>
              <a:t>хэш</a:t>
            </a:r>
            <a:r>
              <a:rPr altLang="ru-RU" dirty="0" lang="ru-RU"/>
              <a:t>-кластера</a:t>
            </a:r>
          </a:p>
        </p:txBody>
      </p:sp>
      <p:sp>
        <p:nvSpPr>
          <p:cNvPr id="1048669" name="Rectangle 1"/>
          <p:cNvSpPr>
            <a:spLocks noChangeArrowheads="1"/>
          </p:cNvSpPr>
          <p:nvPr/>
        </p:nvSpPr>
        <p:spPr bwMode="auto">
          <a:xfrm>
            <a:off x="611188" y="1484313"/>
            <a:ext cx="7345362" cy="4224337"/>
          </a:xfrm>
          <a:prstGeom prst="rect"/>
          <a:solidFill>
            <a:srgbClr val="F9F9FB"/>
          </a:solidFill>
          <a:ln>
            <a:noFill/>
          </a:ln>
          <a:effectLst/>
        </p:spPr>
        <p:txBody>
          <a:bodyPr anchor="ctr" bIns="158700" lIns="0" rIns="0" tIns="0">
            <a:spAutoFit/>
          </a:bodyPr>
          <a:p>
            <a:pPr eaLnBrk="0" hangingPunct="0"/>
            <a:r>
              <a:rPr altLang="ru-RU" dirty="0" sz="2400" lang="ru-RU">
                <a:latin typeface="+mn-lt"/>
                <a:cs typeface="+mn-cs"/>
              </a:rPr>
              <a:t>CREATE CLUSTER </a:t>
            </a:r>
            <a:r>
              <a:rPr altLang="ru-RU" dirty="0" sz="2400" lang="en-US">
                <a:latin typeface="+mn-lt"/>
                <a:cs typeface="+mn-cs"/>
              </a:rPr>
              <a:t>HR</a:t>
            </a:r>
            <a:r>
              <a:rPr altLang="ru-RU" dirty="0" sz="2400" lang="ru-RU">
                <a:latin typeface="+mn-lt"/>
                <a:cs typeface="+mn-cs"/>
              </a:rPr>
              <a:t>_</a:t>
            </a:r>
            <a:r>
              <a:rPr altLang="ru-RU" dirty="0" sz="2400" lang="ru-RU" err="1">
                <a:latin typeface="+mn-lt"/>
                <a:cs typeface="+mn-cs"/>
              </a:rPr>
              <a:t>cluster</a:t>
            </a:r>
            <a:r>
              <a:rPr altLang="ru-RU" dirty="0" sz="2400" lang="ru-RU">
                <a:latin typeface="+mn-lt"/>
                <a:cs typeface="+mn-cs"/>
              </a:rPr>
              <a:t> (</a:t>
            </a:r>
            <a:r>
              <a:rPr altLang="ru-RU" dirty="0" sz="2400" lang="en-US">
                <a:latin typeface="+mn-lt"/>
                <a:cs typeface="+mn-cs"/>
              </a:rPr>
              <a:t>Nom</a:t>
            </a:r>
            <a:r>
              <a:rPr altLang="ru-RU" dirty="0" sz="2400" lang="ru-RU">
                <a:latin typeface="+mn-lt"/>
                <a:cs typeface="+mn-cs"/>
              </a:rPr>
              <a:t> NUMBER(5,0)) </a:t>
            </a:r>
            <a:endParaRPr altLang="ru-RU" dirty="0" sz="2400" lang="en-US">
              <a:latin typeface="+mn-lt"/>
              <a:cs typeface="+mn-cs"/>
            </a:endParaRPr>
          </a:p>
          <a:p>
            <a:pPr eaLnBrk="0" hangingPunct="0"/>
            <a:r>
              <a:rPr altLang="ru-RU" dirty="0" sz="2400" lang="ru-RU">
                <a:latin typeface="+mn-lt"/>
                <a:cs typeface="+mn-cs"/>
              </a:rPr>
              <a:t>TABLESPACE </a:t>
            </a:r>
            <a:r>
              <a:rPr altLang="ru-RU" dirty="0" sz="2400" lang="en-US">
                <a:latin typeface="+mn-lt"/>
                <a:cs typeface="+mn-cs"/>
              </a:rPr>
              <a:t>HR_USERS</a:t>
            </a:r>
            <a:r>
              <a:rPr altLang="ru-RU" dirty="0" sz="2400" lang="ru-RU">
                <a:latin typeface="+mn-lt"/>
                <a:cs typeface="+mn-cs"/>
              </a:rPr>
              <a:t> </a:t>
            </a:r>
            <a:endParaRPr altLang="ru-RU" dirty="0" sz="2400" lang="en-US">
              <a:latin typeface="+mn-lt"/>
              <a:cs typeface="+mn-cs"/>
            </a:endParaRPr>
          </a:p>
          <a:p>
            <a:pPr eaLnBrk="0" hangingPunct="0"/>
            <a:r>
              <a:rPr altLang="ru-RU" dirty="0" sz="2400" lang="ru-RU">
                <a:latin typeface="+mn-lt"/>
                <a:cs typeface="+mn-cs"/>
              </a:rPr>
              <a:t>STORAGE </a:t>
            </a:r>
            <a:endParaRPr altLang="ru-RU" dirty="0" sz="2400" lang="en-US">
              <a:latin typeface="+mn-lt"/>
              <a:cs typeface="+mn-cs"/>
            </a:endParaRPr>
          </a:p>
          <a:p>
            <a:pPr eaLnBrk="0" hangingPunct="0"/>
            <a:r>
              <a:rPr altLang="ru-RU" dirty="0" sz="2400" lang="en-US">
                <a:latin typeface="+mn-lt"/>
                <a:cs typeface="+mn-cs"/>
              </a:rPr>
              <a:t>	</a:t>
            </a:r>
            <a:r>
              <a:rPr altLang="ru-RU" dirty="0" sz="2400" lang="ru-RU">
                <a:latin typeface="+mn-lt"/>
                <a:cs typeface="+mn-cs"/>
              </a:rPr>
              <a:t>(INITIAL 250K </a:t>
            </a:r>
            <a:endParaRPr altLang="ru-RU" dirty="0" sz="2400" lang="en-US">
              <a:latin typeface="+mn-lt"/>
              <a:cs typeface="+mn-cs"/>
            </a:endParaRPr>
          </a:p>
          <a:p>
            <a:pPr eaLnBrk="0" hangingPunct="0"/>
            <a:r>
              <a:rPr altLang="ru-RU" dirty="0" sz="2400" lang="en-US">
                <a:latin typeface="+mn-lt"/>
                <a:cs typeface="+mn-cs"/>
              </a:rPr>
              <a:t>	 </a:t>
            </a:r>
            <a:r>
              <a:rPr altLang="ru-RU" dirty="0" sz="2400" lang="ru-RU">
                <a:latin typeface="+mn-lt"/>
                <a:cs typeface="+mn-cs"/>
              </a:rPr>
              <a:t>NEXT 50K </a:t>
            </a:r>
            <a:endParaRPr altLang="ru-RU" dirty="0" sz="2400" lang="en-US">
              <a:latin typeface="+mn-lt"/>
              <a:cs typeface="+mn-cs"/>
            </a:endParaRPr>
          </a:p>
          <a:p>
            <a:pPr eaLnBrk="0" hangingPunct="0"/>
            <a:r>
              <a:rPr altLang="ru-RU" dirty="0" sz="2400" lang="en-US">
                <a:latin typeface="+mn-lt"/>
                <a:cs typeface="+mn-cs"/>
              </a:rPr>
              <a:t>	 </a:t>
            </a:r>
            <a:r>
              <a:rPr altLang="ru-RU" dirty="0" sz="2400" lang="ru-RU">
                <a:latin typeface="+mn-lt"/>
                <a:cs typeface="+mn-cs"/>
              </a:rPr>
              <a:t>MINEXTENTS 1 </a:t>
            </a:r>
          </a:p>
          <a:p>
            <a:pPr eaLnBrk="0" hangingPunct="0"/>
            <a:r>
              <a:rPr altLang="ru-RU" dirty="0" sz="2400" lang="en-US">
                <a:latin typeface="+mn-lt"/>
                <a:cs typeface="+mn-cs"/>
              </a:rPr>
              <a:t>	 </a:t>
            </a:r>
            <a:r>
              <a:rPr altLang="ru-RU" dirty="0" sz="2400" lang="ru-RU">
                <a:latin typeface="+mn-lt"/>
                <a:cs typeface="+mn-cs"/>
              </a:rPr>
              <a:t>MAXEXTENTS 3 ) </a:t>
            </a:r>
            <a:endParaRPr altLang="ru-RU" dirty="0" sz="2400" lang="en-US">
              <a:latin typeface="+mn-lt"/>
              <a:cs typeface="+mn-cs"/>
            </a:endParaRPr>
          </a:p>
          <a:p>
            <a:pPr eaLnBrk="0" hangingPunct="0"/>
            <a:r>
              <a:rPr altLang="ru-RU" dirty="0" sz="2400" lang="ru-RU">
                <a:latin typeface="+mn-lt"/>
                <a:cs typeface="+mn-cs"/>
              </a:rPr>
              <a:t>HASH IS </a:t>
            </a:r>
            <a:r>
              <a:rPr altLang="ru-RU" dirty="0" sz="2400" lang="en-US">
                <a:latin typeface="+mn-lt"/>
                <a:cs typeface="+mn-cs"/>
              </a:rPr>
              <a:t>Nom</a:t>
            </a:r>
            <a:r>
              <a:rPr altLang="ru-RU" dirty="0" sz="2400" lang="ru-RU">
                <a:latin typeface="+mn-lt"/>
                <a:cs typeface="+mn-cs"/>
              </a:rPr>
              <a:t> HASHKEYS </a:t>
            </a:r>
            <a:r>
              <a:rPr altLang="ru-RU" dirty="0" sz="2400" lang="en-US">
                <a:latin typeface="+mn-lt"/>
                <a:cs typeface="+mn-cs"/>
              </a:rPr>
              <a:t>200</a:t>
            </a:r>
            <a:r>
              <a:rPr altLang="ru-RU" dirty="0" sz="2400" lang="ru-RU">
                <a:latin typeface="+mn-lt"/>
                <a:cs typeface="+mn-cs"/>
              </a:rPr>
              <a:t>; </a:t>
            </a:r>
            <a:endParaRPr altLang="ru-RU" dirty="0" sz="2400" lang="en-US">
              <a:latin typeface="+mn-lt"/>
              <a:cs typeface="+mn-cs"/>
            </a:endParaRPr>
          </a:p>
          <a:p>
            <a:pPr eaLnBrk="0" hangingPunct="0"/>
            <a:endParaRPr altLang="ru-RU" dirty="0" sz="2400" lang="ru-RU">
              <a:latin typeface="+mn-lt"/>
              <a:cs typeface="+mn-cs"/>
            </a:endParaRPr>
          </a:p>
          <a:p>
            <a:pPr eaLnBrk="0" hangingPunct="0"/>
            <a:r>
              <a:rPr altLang="ru-RU" dirty="0" sz="2400" lang="ru-RU">
                <a:latin typeface="+mn-lt"/>
                <a:cs typeface="+mn-cs"/>
              </a:rPr>
              <a:t>CREATE TABLE </a:t>
            </a:r>
            <a:r>
              <a:rPr altLang="ru-RU" dirty="0" sz="2400" lang="en-US">
                <a:latin typeface="+mn-lt"/>
                <a:cs typeface="+mn-cs"/>
              </a:rPr>
              <a:t>HR</a:t>
            </a:r>
            <a:r>
              <a:rPr altLang="ru-RU" dirty="0" sz="2400" lang="ru-RU">
                <a:latin typeface="+mn-lt"/>
                <a:cs typeface="+mn-cs"/>
              </a:rPr>
              <a:t> (</a:t>
            </a:r>
            <a:r>
              <a:rPr altLang="ru-RU" dirty="0" sz="2400" lang="en-US">
                <a:latin typeface="+mn-lt"/>
                <a:cs typeface="+mn-cs"/>
              </a:rPr>
              <a:t>Nom </a:t>
            </a:r>
            <a:r>
              <a:rPr altLang="ru-RU" dirty="0" sz="2400" lang="ru-RU">
                <a:latin typeface="+mn-lt"/>
                <a:cs typeface="+mn-cs"/>
              </a:rPr>
              <a:t>NUMBER(5,0) PRIMARY KEY, ...) </a:t>
            </a:r>
            <a:endParaRPr altLang="ru-RU" dirty="0" sz="2400" lang="en-US">
              <a:latin typeface="+mn-lt"/>
              <a:cs typeface="+mn-cs"/>
            </a:endParaRPr>
          </a:p>
          <a:p>
            <a:pPr eaLnBrk="0" hangingPunct="0"/>
            <a:r>
              <a:rPr altLang="ru-RU" dirty="0" sz="2400" lang="ru-RU">
                <a:latin typeface="+mn-lt"/>
                <a:cs typeface="+mn-cs"/>
              </a:rPr>
              <a:t>CLUSTER </a:t>
            </a:r>
            <a:r>
              <a:rPr altLang="ru-RU" dirty="0" sz="2400" lang="en-US">
                <a:cs typeface="Arial" charset="0"/>
              </a:rPr>
              <a:t>HR</a:t>
            </a:r>
            <a:r>
              <a:rPr altLang="ru-RU" dirty="0" sz="2400" lang="ru-RU">
                <a:cs typeface="Arial" charset="0"/>
              </a:rPr>
              <a:t>_</a:t>
            </a:r>
            <a:r>
              <a:rPr altLang="ru-RU" dirty="0" sz="2400" lang="ru-RU" err="1">
                <a:cs typeface="Arial" charset="0"/>
              </a:rPr>
              <a:t>cluster</a:t>
            </a:r>
            <a:r>
              <a:rPr altLang="ru-RU" dirty="0" sz="2400" lang="ru-RU">
                <a:cs typeface="Arial" charset="0"/>
              </a:rPr>
              <a:t> </a:t>
            </a:r>
            <a:r>
              <a:rPr altLang="ru-RU" dirty="0" sz="2400" lang="ru-RU">
                <a:latin typeface="+mn-lt"/>
                <a:cs typeface="+mn-cs"/>
              </a:rPr>
              <a:t>(</a:t>
            </a:r>
            <a:r>
              <a:rPr altLang="ru-RU" dirty="0" sz="2400" lang="en-US">
                <a:latin typeface="+mn-lt"/>
                <a:cs typeface="+mn-cs"/>
              </a:rPr>
              <a:t>Nom</a:t>
            </a:r>
            <a:r>
              <a:rPr altLang="ru-RU" dirty="0" sz="2400" lang="ru-RU">
                <a:latin typeface="+mn-lt"/>
                <a:cs typeface="+mn-cs"/>
              </a:rPr>
              <a:t>);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10" name=""/>
        <p:cNvGrpSpPr/>
        <p:nvPr/>
      </p:nvGrpSpPr>
      <p:grpSpPr>
        <a:xfrm>
          <a:off x="0" y="0"/>
          <a:ext cx="0" cy="0"/>
          <a:chOff x="0" y="0"/>
          <a:chExt cx="0" cy="0"/>
        </a:xfrm>
      </p:grpSpPr>
      <p:pic>
        <p:nvPicPr>
          <p:cNvPr id="2097162" name="Picture 2" descr="4"/>
          <p:cNvPicPr>
            <a:picLocks noChangeAspect="1" noChangeArrowheads="1"/>
          </p:cNvPicPr>
          <p:nvPr/>
        </p:nvPicPr>
        <p:blipFill>
          <a:blip xmlns:r="http://schemas.openxmlformats.org/officeDocument/2006/relationships" r:embed="rId1"/>
          <a:srcRect/>
          <a:stretch>
            <a:fillRect/>
          </a:stretch>
        </p:blipFill>
        <p:spPr bwMode="auto">
          <a:xfrm>
            <a:off x="179512" y="1268760"/>
            <a:ext cx="9223916" cy="3960440"/>
          </a:xfrm>
          <a:prstGeom prst="rect"/>
          <a:noFill/>
          <a:ln>
            <a:noFill/>
          </a:ln>
        </p:spPr>
      </p:pic>
      <p:sp>
        <p:nvSpPr>
          <p:cNvPr id="1048670" name="Заголовок 1"/>
          <p:cNvSpPr>
            <a:spLocks noGrp="1"/>
          </p:cNvSpPr>
          <p:nvPr>
            <p:ph type="title"/>
          </p:nvPr>
        </p:nvSpPr>
        <p:spPr/>
        <p:txBody>
          <a:bodyPr/>
          <a:p>
            <a:r>
              <a:rPr altLang="ru-RU" lang="ru-RU"/>
              <a:t>Кластеры</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11" name=""/>
        <p:cNvGrpSpPr/>
        <p:nvPr/>
      </p:nvGrpSpPr>
      <p:grpSpPr>
        <a:xfrm>
          <a:off x="0" y="0"/>
          <a:ext cx="0" cy="0"/>
          <a:chOff x="0" y="0"/>
          <a:chExt cx="0" cy="0"/>
        </a:xfrm>
      </p:grpSpPr>
      <p:pic>
        <p:nvPicPr>
          <p:cNvPr id="2097163" name="Picture 2" descr="6"/>
          <p:cNvPicPr>
            <a:picLocks noChangeAspect="1" noChangeArrowheads="1"/>
          </p:cNvPicPr>
          <p:nvPr/>
        </p:nvPicPr>
        <p:blipFill>
          <a:blip xmlns:r="http://schemas.openxmlformats.org/officeDocument/2006/relationships" r:embed="rId1"/>
          <a:srcRect/>
          <a:stretch>
            <a:fillRect/>
          </a:stretch>
        </p:blipFill>
        <p:spPr bwMode="auto">
          <a:xfrm>
            <a:off x="131351" y="1412875"/>
            <a:ext cx="9348096" cy="3240261"/>
          </a:xfrm>
          <a:prstGeom prst="rect"/>
          <a:noFill/>
          <a:ln>
            <a:noFill/>
          </a:ln>
        </p:spPr>
      </p:pic>
      <p:sp>
        <p:nvSpPr>
          <p:cNvPr id="1048671" name="Заголовок 1"/>
          <p:cNvSpPr>
            <a:spLocks noGrp="1"/>
          </p:cNvSpPr>
          <p:nvPr>
            <p:ph type="title"/>
          </p:nvPr>
        </p:nvSpPr>
        <p:spPr/>
        <p:txBody>
          <a:bodyPr/>
          <a:p>
            <a:r>
              <a:rPr altLang="ru-RU" lang="ru-RU"/>
              <a:t>Кластеры</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77" name=""/>
        <p:cNvGrpSpPr/>
        <p:nvPr/>
      </p:nvGrpSpPr>
      <p:grpSpPr>
        <a:xfrm>
          <a:off x="0" y="0"/>
          <a:ext cx="0" cy="0"/>
          <a:chOff x="0" y="0"/>
          <a:chExt cx="0" cy="0"/>
        </a:xfrm>
      </p:grpSpPr>
      <p:sp>
        <p:nvSpPr>
          <p:cNvPr id="1048603" name="Заголовок 1"/>
          <p:cNvSpPr>
            <a:spLocks noGrp="1"/>
          </p:cNvSpPr>
          <p:nvPr>
            <p:ph type="title"/>
          </p:nvPr>
        </p:nvSpPr>
        <p:spPr/>
        <p:txBody>
          <a:bodyPr/>
          <a:p>
            <a:r>
              <a:rPr altLang="ru-RU" lang="ru-RU"/>
              <a:t>Пользователи и схемы</a:t>
            </a:r>
          </a:p>
        </p:txBody>
      </p:sp>
      <p:sp>
        <p:nvSpPr>
          <p:cNvPr id="1048604" name="Объект 2"/>
          <p:cNvSpPr>
            <a:spLocks noGrp="1"/>
          </p:cNvSpPr>
          <p:nvPr>
            <p:ph sz="quarter" idx="1"/>
          </p:nvPr>
        </p:nvSpPr>
        <p:spPr>
          <a:xfrm>
            <a:off x="457200" y="1219200"/>
            <a:ext cx="8229600" cy="4937125"/>
          </a:xfrm>
        </p:spPr>
        <p:txBody>
          <a:bodyPr/>
          <a:p>
            <a:r>
              <a:rPr altLang="ru-RU" lang="ru-RU"/>
              <a:t>Учетная запись пользователя не является физической структурой</a:t>
            </a:r>
          </a:p>
          <a:p>
            <a:r>
              <a:rPr altLang="ru-RU" lang="ru-RU"/>
              <a:t>Пользователям принадлежат объекты</a:t>
            </a:r>
          </a:p>
          <a:p>
            <a:r>
              <a:rPr altLang="ru-RU" lang="ru-RU"/>
              <a:t>Схема – набор объектов, принадлежащий учетной записи пользователя</a:t>
            </a:r>
          </a:p>
          <a:p>
            <a:r>
              <a:rPr altLang="ru-RU" lang="ru-RU"/>
              <a:t>Объекты создаются с правами учетных записей пользователей</a:t>
            </a:r>
          </a:p>
          <a:p>
            <a:r>
              <a:rPr altLang="ru-RU" lang="ru-RU"/>
              <a:t>Учетные записи пользователей можно связать с учетными записями в ОС</a:t>
            </a:r>
          </a:p>
          <a:p>
            <a:r>
              <a:rPr altLang="ru-RU" lang="ru-RU"/>
              <a:t>Двухкомпонентные имена – имя схемы.имя объекта</a:t>
            </a:r>
          </a:p>
          <a:p>
            <a:endParaRPr altLang="ru-RU" lang="ru-RU"/>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12" name=""/>
        <p:cNvGrpSpPr/>
        <p:nvPr/>
      </p:nvGrpSpPr>
      <p:grpSpPr>
        <a:xfrm>
          <a:off x="0" y="0"/>
          <a:ext cx="0" cy="0"/>
          <a:chOff x="0" y="0"/>
          <a:chExt cx="0" cy="0"/>
        </a:xfrm>
      </p:grpSpPr>
      <p:sp>
        <p:nvSpPr>
          <p:cNvPr id="1048672" name="Заголовок 1"/>
          <p:cNvSpPr>
            <a:spLocks noGrp="1"/>
          </p:cNvSpPr>
          <p:nvPr>
            <p:ph type="title"/>
          </p:nvPr>
        </p:nvSpPr>
        <p:spPr/>
        <p:txBody>
          <a:bodyPr/>
          <a:p>
            <a:r>
              <a:rPr altLang="ru-RU" lang="ru-RU"/>
              <a:t>Индексы</a:t>
            </a:r>
          </a:p>
        </p:txBody>
      </p:sp>
      <p:sp>
        <p:nvSpPr>
          <p:cNvPr id="1048673" name="Объект 2"/>
          <p:cNvSpPr>
            <a:spLocks noGrp="1"/>
          </p:cNvSpPr>
          <p:nvPr>
            <p:ph sz="quarter" idx="1"/>
          </p:nvPr>
        </p:nvSpPr>
        <p:spPr>
          <a:xfrm>
            <a:off x="457200" y="1219200"/>
            <a:ext cx="8229600" cy="4937125"/>
          </a:xfrm>
        </p:spPr>
        <p:txBody>
          <a:bodyPr/>
          <a:p>
            <a:r>
              <a:rPr altLang="ru-RU" dirty="0" lang="ru-RU"/>
              <a:t>Индекс – структура базы данных, используемая сервером для быстрого поиска строки в таблице</a:t>
            </a:r>
          </a:p>
          <a:p>
            <a:r>
              <a:rPr altLang="ru-RU" dirty="0" lang="ru-RU"/>
              <a:t>Типы индексов:</a:t>
            </a:r>
          </a:p>
          <a:p>
            <a:pPr lvl="1"/>
            <a:r>
              <a:rPr altLang="ru-RU" dirty="0" lang="ru-RU"/>
              <a:t>Табличный (</a:t>
            </a:r>
            <a:r>
              <a:rPr altLang="ru-RU" dirty="0" lang="en-US"/>
              <a:t>B* Tree) </a:t>
            </a:r>
            <a:r>
              <a:rPr altLang="ru-RU" dirty="0" lang="ru-RU"/>
              <a:t>индекс</a:t>
            </a:r>
          </a:p>
          <a:p>
            <a:pPr lvl="1"/>
            <a:r>
              <a:rPr altLang="ru-RU" dirty="0" lang="ru-RU"/>
              <a:t>Битовый индекс</a:t>
            </a:r>
          </a:p>
          <a:p>
            <a:pPr lvl="1"/>
            <a:r>
              <a:rPr altLang="ru-RU" dirty="0" lang="ru-RU"/>
              <a:t>Функциональный индекс</a:t>
            </a:r>
          </a:p>
          <a:p>
            <a:pPr lvl="1"/>
            <a:r>
              <a:rPr altLang="ru-RU" dirty="0" lang="ru-RU"/>
              <a:t>Кластерный индекс</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13" name=""/>
        <p:cNvGrpSpPr/>
        <p:nvPr/>
      </p:nvGrpSpPr>
      <p:grpSpPr>
        <a:xfrm>
          <a:off x="0" y="0"/>
          <a:ext cx="0" cy="0"/>
          <a:chOff x="0" y="0"/>
          <a:chExt cx="0" cy="0"/>
        </a:xfrm>
      </p:grpSpPr>
      <p:sp>
        <p:nvSpPr>
          <p:cNvPr id="1048674" name="Заголовок 1"/>
          <p:cNvSpPr>
            <a:spLocks noGrp="1"/>
          </p:cNvSpPr>
          <p:nvPr>
            <p:ph type="title"/>
          </p:nvPr>
        </p:nvSpPr>
        <p:spPr/>
        <p:txBody>
          <a:bodyPr/>
          <a:p>
            <a:r>
              <a:rPr altLang="ru-RU" lang="ru-RU"/>
              <a:t>Индексы</a:t>
            </a:r>
          </a:p>
        </p:txBody>
      </p:sp>
      <p:sp>
        <p:nvSpPr>
          <p:cNvPr id="1048675" name="Объект 2"/>
          <p:cNvSpPr>
            <a:spLocks noGrp="1"/>
          </p:cNvSpPr>
          <p:nvPr>
            <p:ph sz="quarter" idx="1"/>
          </p:nvPr>
        </p:nvSpPr>
        <p:spPr>
          <a:xfrm>
            <a:off x="457200" y="1219200"/>
            <a:ext cx="8229600" cy="4937125"/>
          </a:xfrm>
        </p:spPr>
        <p:txBody>
          <a:bodyPr/>
          <a:p>
            <a:r>
              <a:rPr altLang="ru-RU" lang="ru-RU"/>
              <a:t>Плотность запроса – количество возвращаемых строк запроса</a:t>
            </a:r>
          </a:p>
          <a:p>
            <a:r>
              <a:rPr altLang="ru-RU" lang="ru-RU"/>
              <a:t>Селективность запроса – количество возвращаемых значений ключа (% разных ключей от общего количества)</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14" name=""/>
        <p:cNvGrpSpPr/>
        <p:nvPr/>
      </p:nvGrpSpPr>
      <p:grpSpPr>
        <a:xfrm>
          <a:off x="0" y="0"/>
          <a:ext cx="0" cy="0"/>
          <a:chOff x="0" y="0"/>
          <a:chExt cx="0" cy="0"/>
        </a:xfrm>
      </p:grpSpPr>
      <p:sp>
        <p:nvSpPr>
          <p:cNvPr id="1048676" name="Заголовок 1"/>
          <p:cNvSpPr>
            <a:spLocks noGrp="1"/>
          </p:cNvSpPr>
          <p:nvPr>
            <p:ph type="title"/>
          </p:nvPr>
        </p:nvSpPr>
        <p:spPr/>
        <p:txBody>
          <a:bodyPr/>
          <a:p>
            <a:r>
              <a:rPr altLang="ru-RU" lang="ru-RU"/>
              <a:t>Индексы</a:t>
            </a:r>
          </a:p>
        </p:txBody>
      </p:sp>
      <p:sp>
        <p:nvSpPr>
          <p:cNvPr id="1048677" name="Объект 2"/>
          <p:cNvSpPr>
            <a:spLocks noGrp="1"/>
          </p:cNvSpPr>
          <p:nvPr>
            <p:ph sz="quarter" idx="1"/>
          </p:nvPr>
        </p:nvSpPr>
        <p:spPr>
          <a:xfrm>
            <a:off x="457200" y="1219200"/>
            <a:ext cx="8229600" cy="4937125"/>
          </a:xfrm>
        </p:spPr>
        <p:txBody>
          <a:bodyPr/>
          <a:p>
            <a:r>
              <a:rPr altLang="ru-RU" dirty="0" lang="ru-RU"/>
              <a:t>Табличный индекс (</a:t>
            </a:r>
            <a:r>
              <a:rPr altLang="ru-RU" dirty="0" lang="en-US"/>
              <a:t>B* Tree</a:t>
            </a:r>
            <a:r>
              <a:rPr altLang="ru-RU" dirty="0" lang="ru-RU"/>
              <a:t>) структурирован в виде сбалансированного дерева</a:t>
            </a:r>
          </a:p>
          <a:p>
            <a:r>
              <a:rPr altLang="ru-RU" dirty="0" lang="ru-RU"/>
              <a:t>Листовой блок содержит индексированные значения столбца и соответствующий ему идентификатор строки (</a:t>
            </a:r>
            <a:r>
              <a:rPr altLang="ru-RU" dirty="0" lang="en-US" err="1"/>
              <a:t>RowId</a:t>
            </a:r>
            <a:r>
              <a:rPr altLang="ru-RU" dirty="0" lang="en-US"/>
              <a:t>)</a:t>
            </a:r>
            <a:endParaRPr altLang="ru-RU" dirty="0" lang="ru-RU"/>
          </a:p>
          <a:p>
            <a:r>
              <a:rPr altLang="ru-RU" dirty="0" lang="ru-RU"/>
              <a:t>Предназначен для индексирования уникальных столбцов или столбцов с высокой селективностью</a:t>
            </a:r>
          </a:p>
          <a:p>
            <a:endParaRPr altLang="ru-RU" dirty="0" lang="ru-RU"/>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15" name=""/>
        <p:cNvGrpSpPr/>
        <p:nvPr/>
      </p:nvGrpSpPr>
      <p:grpSpPr>
        <a:xfrm>
          <a:off x="0" y="0"/>
          <a:ext cx="0" cy="0"/>
          <a:chOff x="0" y="0"/>
          <a:chExt cx="0" cy="0"/>
        </a:xfrm>
      </p:grpSpPr>
      <p:pic>
        <p:nvPicPr>
          <p:cNvPr id="2097164" name="Picture 30573"/>
          <p:cNvPicPr>
            <a:picLocks/>
          </p:cNvPicPr>
          <p:nvPr/>
        </p:nvPicPr>
        <p:blipFill>
          <a:blip xmlns:r="http://schemas.openxmlformats.org/officeDocument/2006/relationships" r:embed="rId1"/>
          <a:stretch>
            <a:fillRect/>
          </a:stretch>
        </p:blipFill>
        <p:spPr>
          <a:xfrm>
            <a:off x="2267744" y="2508604"/>
            <a:ext cx="4573798" cy="3744416"/>
          </a:xfrm>
          <a:prstGeom prst="rect"/>
        </p:spPr>
      </p:pic>
      <p:sp>
        <p:nvSpPr>
          <p:cNvPr id="1048678" name="Заголовок 1"/>
          <p:cNvSpPr>
            <a:spLocks noGrp="1"/>
          </p:cNvSpPr>
          <p:nvPr>
            <p:ph type="title"/>
          </p:nvPr>
        </p:nvSpPr>
        <p:spPr/>
        <p:txBody>
          <a:bodyPr/>
          <a:p>
            <a:r>
              <a:rPr dirty="0" lang="ru-RU"/>
              <a:t>Структура B+-дерева индексов</a:t>
            </a:r>
          </a:p>
        </p:txBody>
      </p:sp>
      <p:sp>
        <p:nvSpPr>
          <p:cNvPr id="1048679" name="Объект 2"/>
          <p:cNvSpPr>
            <a:spLocks noGrp="1"/>
          </p:cNvSpPr>
          <p:nvPr>
            <p:ph idx="1"/>
          </p:nvPr>
        </p:nvSpPr>
        <p:spPr/>
        <p:txBody>
          <a:bodyPr>
            <a:normAutofit/>
          </a:bodyPr>
          <a:p>
            <a:r>
              <a:rPr dirty="0" sz="1800" lang="ru-RU"/>
              <a:t>B+-дерево имеет древовидную структуру, в которой все самые нижние узлы (листья) находятся на расстоянии одинакового количества уровней от вершины (корневого узла) дерева. Это свойство поддерживается даже тогда, когда в индексированный столбец добавляются или удаляются данные.</a:t>
            </a:r>
          </a:p>
        </p:txBody>
      </p:sp>
    </p:spTree>
  </p:cSld>
  <p:clrMapOvr>
    <a:masterClrMapping/>
  </p:clrMapOvr>
  <p:transition spd="slow">
    <p:push dir="u"/>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16" name=""/>
        <p:cNvGrpSpPr/>
        <p:nvPr/>
      </p:nvGrpSpPr>
      <p:grpSpPr>
        <a:xfrm>
          <a:off x="0" y="0"/>
          <a:ext cx="0" cy="0"/>
          <a:chOff x="0" y="0"/>
          <a:chExt cx="0" cy="0"/>
        </a:xfrm>
      </p:grpSpPr>
      <p:sp>
        <p:nvSpPr>
          <p:cNvPr id="1048680" name="Заголовок 1"/>
          <p:cNvSpPr>
            <a:spLocks noGrp="1"/>
          </p:cNvSpPr>
          <p:nvPr>
            <p:ph type="title"/>
          </p:nvPr>
        </p:nvSpPr>
        <p:spPr/>
        <p:txBody>
          <a:bodyPr/>
          <a:p>
            <a:r>
              <a:rPr altLang="ru-RU" lang="ru-RU"/>
              <a:t>Индексы</a:t>
            </a:r>
          </a:p>
        </p:txBody>
      </p:sp>
      <p:sp>
        <p:nvSpPr>
          <p:cNvPr id="1048681" name="Объект 2"/>
          <p:cNvSpPr>
            <a:spLocks noGrp="1"/>
          </p:cNvSpPr>
          <p:nvPr>
            <p:ph sz="quarter" idx="1"/>
          </p:nvPr>
        </p:nvSpPr>
        <p:spPr>
          <a:xfrm>
            <a:off x="457200" y="1219200"/>
            <a:ext cx="8229600" cy="4586288"/>
          </a:xfrm>
        </p:spPr>
        <p:txBody>
          <a:bodyPr/>
          <a:p>
            <a:r>
              <a:rPr altLang="ru-RU" lang="ru-RU"/>
              <a:t>Битовый индекс создает битовые карты для каждого возможного значения столбца, где каждому биту соответствует строка, а значение бита 1 (0) означает, что соответствующая строка содержит (не содержит) индексируемое значение</a:t>
            </a:r>
          </a:p>
          <a:p>
            <a:r>
              <a:rPr altLang="ru-RU" lang="ru-RU"/>
              <a:t>Предназначен для индексирования столбцов с низкой селективностью</a:t>
            </a:r>
          </a:p>
          <a:p>
            <a:r>
              <a:rPr altLang="ru-RU" lang="ru-RU"/>
              <a:t>Не подходит для таблиц с частым обновлением</a:t>
            </a:r>
          </a:p>
          <a:p>
            <a:r>
              <a:rPr altLang="ru-RU" lang="ru-RU"/>
              <a:t>Хорошо подходят для хранилищ данных</a:t>
            </a:r>
          </a:p>
          <a:p>
            <a:endParaRPr altLang="ru-RU" lang="ru-RU"/>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17" name=""/>
        <p:cNvGrpSpPr/>
        <p:nvPr/>
      </p:nvGrpSpPr>
      <p:grpSpPr>
        <a:xfrm>
          <a:off x="0" y="0"/>
          <a:ext cx="0" cy="0"/>
          <a:chOff x="0" y="0"/>
          <a:chExt cx="0" cy="0"/>
        </a:xfrm>
      </p:grpSpPr>
      <p:pic>
        <p:nvPicPr>
          <p:cNvPr id="2097165" name="Объект 3"/>
          <p:cNvPicPr>
            <a:picLocks noChangeAspect="1" noGrp="1"/>
          </p:cNvPicPr>
          <p:nvPr>
            <p:ph sz="quarter" idx="1"/>
          </p:nvPr>
        </p:nvPicPr>
        <p:blipFill>
          <a:blip xmlns:r="http://schemas.openxmlformats.org/officeDocument/2006/relationships" r:embed="rId1"/>
          <a:stretch>
            <a:fillRect/>
          </a:stretch>
        </p:blipFill>
        <p:spPr>
          <a:xfrm>
            <a:off x="1403649" y="1209556"/>
            <a:ext cx="6192687" cy="5518719"/>
          </a:xfrm>
          <a:prstGeom prst="rect"/>
        </p:spPr>
      </p:pic>
      <p:sp>
        <p:nvSpPr>
          <p:cNvPr id="1048682" name="Заголовок 1"/>
          <p:cNvSpPr>
            <a:spLocks noGrp="1"/>
          </p:cNvSpPr>
          <p:nvPr>
            <p:ph type="title"/>
          </p:nvPr>
        </p:nvSpPr>
        <p:spPr/>
        <p:txBody>
          <a:bodyPr/>
          <a:p>
            <a:r>
              <a:rPr dirty="0" lang="ru-RU"/>
              <a:t>Битовые индексы</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18" name=""/>
        <p:cNvGrpSpPr/>
        <p:nvPr/>
      </p:nvGrpSpPr>
      <p:grpSpPr>
        <a:xfrm>
          <a:off x="0" y="0"/>
          <a:ext cx="0" cy="0"/>
          <a:chOff x="0" y="0"/>
          <a:chExt cx="0" cy="0"/>
        </a:xfrm>
      </p:grpSpPr>
      <p:sp>
        <p:nvSpPr>
          <p:cNvPr id="1048683" name="Заголовок 1"/>
          <p:cNvSpPr>
            <a:spLocks noGrp="1"/>
          </p:cNvSpPr>
          <p:nvPr>
            <p:ph type="title"/>
          </p:nvPr>
        </p:nvSpPr>
        <p:spPr/>
        <p:txBody>
          <a:bodyPr/>
          <a:p>
            <a:r>
              <a:rPr altLang="ru-RU" lang="ru-RU"/>
              <a:t>Индексы</a:t>
            </a:r>
          </a:p>
        </p:txBody>
      </p:sp>
      <p:sp>
        <p:nvSpPr>
          <p:cNvPr id="1048684" name="Объект 2"/>
          <p:cNvSpPr>
            <a:spLocks noGrp="1"/>
          </p:cNvSpPr>
          <p:nvPr>
            <p:ph sz="quarter" idx="1"/>
          </p:nvPr>
        </p:nvSpPr>
        <p:spPr>
          <a:xfrm>
            <a:off x="457200" y="1219200"/>
            <a:ext cx="8229600" cy="4937125"/>
          </a:xfrm>
        </p:spPr>
        <p:txBody>
          <a:bodyPr/>
          <a:p>
            <a:r>
              <a:rPr altLang="ru-RU" lang="ru-RU"/>
              <a:t>Функциональный индекс – предварительно вычисляют значения функции по заданному столбцу и сохраняют результат в индексе</a:t>
            </a:r>
          </a:p>
          <a:p>
            <a:r>
              <a:rPr altLang="ru-RU" lang="en-US"/>
              <a:t>LOWER(NAME) / UPPER (NAME)</a:t>
            </a:r>
            <a:endParaRPr altLang="ru-RU" lang="ru-RU"/>
          </a:p>
          <a:p>
            <a:endParaRPr altLang="ru-RU" lang="ru-RU"/>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19" name=""/>
        <p:cNvGrpSpPr/>
        <p:nvPr/>
      </p:nvGrpSpPr>
      <p:grpSpPr>
        <a:xfrm>
          <a:off x="0" y="0"/>
          <a:ext cx="0" cy="0"/>
          <a:chOff x="0" y="0"/>
          <a:chExt cx="0" cy="0"/>
        </a:xfrm>
      </p:grpSpPr>
      <p:pic>
        <p:nvPicPr>
          <p:cNvPr id="2097166" name="Picture 2" descr="22"/>
          <p:cNvPicPr>
            <a:picLocks noChangeAspect="1" noChangeArrowheads="1"/>
          </p:cNvPicPr>
          <p:nvPr/>
        </p:nvPicPr>
        <p:blipFill>
          <a:blip xmlns:r="http://schemas.openxmlformats.org/officeDocument/2006/relationships" r:embed="rId1"/>
          <a:srcRect/>
          <a:stretch>
            <a:fillRect/>
          </a:stretch>
        </p:blipFill>
        <p:spPr bwMode="auto">
          <a:xfrm>
            <a:off x="457200" y="980728"/>
            <a:ext cx="8474093" cy="1046163"/>
          </a:xfrm>
          <a:prstGeom prst="rect"/>
          <a:noFill/>
          <a:ln>
            <a:noFill/>
          </a:ln>
        </p:spPr>
      </p:pic>
      <p:sp>
        <p:nvSpPr>
          <p:cNvPr id="1048685" name="Заголовок 1"/>
          <p:cNvSpPr>
            <a:spLocks noGrp="1"/>
          </p:cNvSpPr>
          <p:nvPr>
            <p:ph type="title"/>
          </p:nvPr>
        </p:nvSpPr>
        <p:spPr/>
        <p:txBody>
          <a:bodyPr/>
          <a:p>
            <a:r>
              <a:rPr altLang="ru-RU" lang="ru-RU"/>
              <a:t>Индексы</a:t>
            </a:r>
          </a:p>
        </p:txBody>
      </p:sp>
      <p:pic>
        <p:nvPicPr>
          <p:cNvPr id="2097167" name="Picture 3" descr="23"/>
          <p:cNvPicPr>
            <a:picLocks noChangeAspect="1" noChangeArrowheads="1"/>
          </p:cNvPicPr>
          <p:nvPr/>
        </p:nvPicPr>
        <p:blipFill>
          <a:blip xmlns:r="http://schemas.openxmlformats.org/officeDocument/2006/relationships" r:embed="rId2"/>
          <a:srcRect/>
          <a:stretch>
            <a:fillRect/>
          </a:stretch>
        </p:blipFill>
        <p:spPr bwMode="auto">
          <a:xfrm>
            <a:off x="457200" y="2031248"/>
            <a:ext cx="8003232" cy="1035436"/>
          </a:xfrm>
          <a:prstGeom prst="rect"/>
          <a:noFill/>
          <a:ln>
            <a:noFill/>
          </a:ln>
        </p:spPr>
      </p:pic>
      <p:pic>
        <p:nvPicPr>
          <p:cNvPr id="2097168" name="Picture 4" descr="24"/>
          <p:cNvPicPr>
            <a:picLocks noChangeAspect="1" noChangeArrowheads="1"/>
          </p:cNvPicPr>
          <p:nvPr/>
        </p:nvPicPr>
        <p:blipFill>
          <a:blip xmlns:r="http://schemas.openxmlformats.org/officeDocument/2006/relationships" r:embed="rId3"/>
          <a:srcRect/>
          <a:stretch>
            <a:fillRect/>
          </a:stretch>
        </p:blipFill>
        <p:spPr bwMode="auto">
          <a:xfrm>
            <a:off x="150935" y="3066685"/>
            <a:ext cx="9191070" cy="3791316"/>
          </a:xfrm>
          <a:prstGeom prst="rect"/>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20" name=""/>
        <p:cNvGrpSpPr/>
        <p:nvPr/>
      </p:nvGrpSpPr>
      <p:grpSpPr>
        <a:xfrm>
          <a:off x="0" y="0"/>
          <a:ext cx="0" cy="0"/>
          <a:chOff x="0" y="0"/>
          <a:chExt cx="0" cy="0"/>
        </a:xfrm>
      </p:grpSpPr>
      <p:sp>
        <p:nvSpPr>
          <p:cNvPr id="1048686" name="Заголовок 1"/>
          <p:cNvSpPr>
            <a:spLocks noGrp="1"/>
          </p:cNvSpPr>
          <p:nvPr>
            <p:ph type="title"/>
          </p:nvPr>
        </p:nvSpPr>
        <p:spPr/>
        <p:txBody>
          <a:bodyPr/>
          <a:p>
            <a:r>
              <a:rPr altLang="ru-RU" lang="ru-RU"/>
              <a:t>Синонимы</a:t>
            </a:r>
          </a:p>
        </p:txBody>
      </p:sp>
      <p:sp>
        <p:nvSpPr>
          <p:cNvPr id="1048687" name="Объект 2"/>
          <p:cNvSpPr>
            <a:spLocks noGrp="1"/>
          </p:cNvSpPr>
          <p:nvPr>
            <p:ph sz="quarter" idx="1"/>
          </p:nvPr>
        </p:nvSpPr>
        <p:spPr>
          <a:xfrm>
            <a:off x="539750" y="1196975"/>
            <a:ext cx="8229600" cy="5184775"/>
          </a:xfrm>
        </p:spPr>
        <p:txBody>
          <a:bodyPr/>
          <a:p>
            <a:r>
              <a:rPr altLang="ru-RU" lang="ru-RU"/>
              <a:t>Привилегия – </a:t>
            </a:r>
            <a:r>
              <a:rPr altLang="ru-RU" lang="en-US"/>
              <a:t>CREATE</a:t>
            </a:r>
            <a:r>
              <a:rPr altLang="ru-RU" lang="ru-RU"/>
              <a:t> (</a:t>
            </a:r>
            <a:r>
              <a:rPr altLang="ru-RU" lang="en-US"/>
              <a:t>PUBLIC) SYNONYM</a:t>
            </a:r>
          </a:p>
          <a:p>
            <a:r>
              <a:rPr altLang="ru-RU" lang="ru-RU"/>
              <a:t>Создание – </a:t>
            </a:r>
            <a:r>
              <a:rPr altLang="ru-RU" lang="en-US"/>
              <a:t>CREATE (PUBLIC) SYNONYM</a:t>
            </a:r>
            <a:endParaRPr altLang="ru-RU" lang="ru-RU"/>
          </a:p>
          <a:p>
            <a:r>
              <a:rPr altLang="ru-RU" lang="ru-RU"/>
              <a:t>Допустимость синонима не проверяется сервером при создании!</a:t>
            </a:r>
          </a:p>
          <a:p>
            <a:r>
              <a:rPr altLang="ru-RU" lang="ru-RU"/>
              <a:t>Представление словаря </a:t>
            </a:r>
            <a:r>
              <a:rPr altLang="ru-RU" lang="en-US"/>
              <a:t>dba.synonyms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21" name=""/>
        <p:cNvGrpSpPr/>
        <p:nvPr/>
      </p:nvGrpSpPr>
      <p:grpSpPr>
        <a:xfrm>
          <a:off x="0" y="0"/>
          <a:ext cx="0" cy="0"/>
          <a:chOff x="0" y="0"/>
          <a:chExt cx="0" cy="0"/>
        </a:xfrm>
      </p:grpSpPr>
      <p:sp>
        <p:nvSpPr>
          <p:cNvPr id="1048688" name="Заголовок 1"/>
          <p:cNvSpPr>
            <a:spLocks noGrp="1"/>
          </p:cNvSpPr>
          <p:nvPr>
            <p:ph type="title"/>
          </p:nvPr>
        </p:nvSpPr>
        <p:spPr/>
        <p:txBody>
          <a:bodyPr/>
          <a:p>
            <a:r>
              <a:rPr altLang="ru-RU" lang="ru-RU"/>
              <a:t>Синонимы</a:t>
            </a:r>
          </a:p>
        </p:txBody>
      </p:sp>
      <p:sp>
        <p:nvSpPr>
          <p:cNvPr id="1048689" name="Объект 2"/>
          <p:cNvSpPr>
            <a:spLocks noGrp="1"/>
          </p:cNvSpPr>
          <p:nvPr>
            <p:ph sz="quarter" idx="1"/>
          </p:nvPr>
        </p:nvSpPr>
        <p:spPr>
          <a:xfrm>
            <a:off x="457200" y="1219200"/>
            <a:ext cx="8229600" cy="4937125"/>
          </a:xfrm>
        </p:spPr>
        <p:txBody>
          <a:bodyPr/>
          <a:p>
            <a:r>
              <a:rPr altLang="ru-RU" lang="ru-RU"/>
              <a:t>Синоним – способ обращаться к объекту базы данных без указания обязательной полной идентификации объекта (хост – экземпляр – владелец – объект).</a:t>
            </a:r>
          </a:p>
          <a:p>
            <a:r>
              <a:rPr altLang="ru-RU" lang="ru-RU"/>
              <a:t>Частный синоним принадлежит пользователю, который его создал.</a:t>
            </a:r>
          </a:p>
          <a:p>
            <a:r>
              <a:rPr altLang="ru-RU" lang="ru-RU"/>
              <a:t>Публичный синоним используется совместно всеми пользователями базы данных.</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78" name=""/>
        <p:cNvGrpSpPr/>
        <p:nvPr/>
      </p:nvGrpSpPr>
      <p:grpSpPr>
        <a:xfrm>
          <a:off x="0" y="0"/>
          <a:ext cx="0" cy="0"/>
          <a:chOff x="0" y="0"/>
          <a:chExt cx="0" cy="0"/>
        </a:xfrm>
      </p:grpSpPr>
      <p:sp>
        <p:nvSpPr>
          <p:cNvPr id="1048605" name="Заголовок 1"/>
          <p:cNvSpPr>
            <a:spLocks noGrp="1"/>
          </p:cNvSpPr>
          <p:nvPr>
            <p:ph type="title"/>
          </p:nvPr>
        </p:nvSpPr>
        <p:spPr/>
        <p:txBody>
          <a:bodyPr/>
          <a:p>
            <a:r>
              <a:rPr altLang="ru-RU" lang="ru-RU"/>
              <a:t>Привилегии и роли</a:t>
            </a:r>
          </a:p>
        </p:txBody>
      </p:sp>
      <p:sp>
        <p:nvSpPr>
          <p:cNvPr id="1048606" name="Объект 2"/>
          <p:cNvSpPr>
            <a:spLocks noGrp="1"/>
          </p:cNvSpPr>
          <p:nvPr>
            <p:ph sz="quarter" idx="1"/>
          </p:nvPr>
        </p:nvSpPr>
        <p:spPr>
          <a:xfrm>
            <a:off x="457200" y="1219200"/>
            <a:ext cx="8229600" cy="5018088"/>
          </a:xfrm>
        </p:spPr>
        <p:txBody>
          <a:bodyPr/>
          <a:p>
            <a:r>
              <a:rPr altLang="ru-RU" dirty="0" sz="2400" lang="en-US"/>
              <a:t>GRANT / REVOKE</a:t>
            </a:r>
          </a:p>
          <a:p>
            <a:r>
              <a:rPr altLang="ru-RU" dirty="0" sz="2400" lang="en-US"/>
              <a:t>CREATE / ALTER / DROP - DATABASE / USER / PROFILE / TABLESPACE / ROLE / TABLE / INDEX / TRIGGER / PROCEDURE / SEQUENCE / VIEW</a:t>
            </a:r>
          </a:p>
          <a:p>
            <a:r>
              <a:rPr altLang="ru-RU" dirty="0" sz="2400" lang="en-US"/>
              <a:t>WITH ADMIN OPTION</a:t>
            </a:r>
          </a:p>
          <a:p>
            <a:r>
              <a:rPr altLang="ru-RU" dirty="0" sz="2400" lang="en-US"/>
              <a:t>ANY</a:t>
            </a:r>
          </a:p>
          <a:p>
            <a:r>
              <a:rPr altLang="ru-RU" cap="all" dirty="0" sz="2400" lang="en-US"/>
              <a:t>INSERT / UPDATE / DELETE / SELECT / EXECUTE / </a:t>
            </a:r>
            <a:r>
              <a:rPr cap="all" dirty="0" sz="2400" lang="en-US"/>
              <a:t>index / references </a:t>
            </a:r>
            <a:r>
              <a:rPr altLang="ru-RU" cap="all" dirty="0" sz="2400" lang="en-US"/>
              <a:t> </a:t>
            </a:r>
            <a:r>
              <a:rPr altLang="ru-RU" dirty="0" sz="2400" lang="en-US"/>
              <a:t>- </a:t>
            </a:r>
            <a:r>
              <a:rPr altLang="ru-RU" dirty="0" sz="2400" lang="ru-RU"/>
              <a:t>имя объекта</a:t>
            </a:r>
          </a:p>
          <a:p>
            <a:r>
              <a:rPr altLang="ru-RU" dirty="0" sz="2400" lang="en-US"/>
              <a:t>WITH GRANT OPTION</a:t>
            </a:r>
          </a:p>
          <a:p>
            <a:r>
              <a:rPr altLang="ru-RU" dirty="0" sz="2400" lang="en-US"/>
              <a:t>COLUMN</a:t>
            </a:r>
          </a:p>
          <a:p>
            <a:r>
              <a:rPr altLang="ru-RU" dirty="0" sz="2400" lang="en-US"/>
              <a:t>CASCADE / RESTRICT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22" name=""/>
        <p:cNvGrpSpPr/>
        <p:nvPr/>
      </p:nvGrpSpPr>
      <p:grpSpPr>
        <a:xfrm>
          <a:off x="0" y="0"/>
          <a:ext cx="0" cy="0"/>
          <a:chOff x="0" y="0"/>
          <a:chExt cx="0" cy="0"/>
        </a:xfrm>
      </p:grpSpPr>
      <p:sp>
        <p:nvSpPr>
          <p:cNvPr id="1048690" name="Заголовок 1"/>
          <p:cNvSpPr>
            <a:spLocks noGrp="1"/>
          </p:cNvSpPr>
          <p:nvPr>
            <p:ph type="title"/>
          </p:nvPr>
        </p:nvSpPr>
        <p:spPr/>
        <p:txBody>
          <a:bodyPr/>
          <a:p>
            <a:r>
              <a:rPr altLang="ru-RU" lang="ru-RU"/>
              <a:t>Синонимы</a:t>
            </a:r>
          </a:p>
        </p:txBody>
      </p:sp>
      <p:sp>
        <p:nvSpPr>
          <p:cNvPr id="1048691" name="Объект 2"/>
          <p:cNvSpPr>
            <a:spLocks noGrp="1"/>
          </p:cNvSpPr>
          <p:nvPr>
            <p:ph sz="quarter" idx="1"/>
          </p:nvPr>
        </p:nvSpPr>
        <p:spPr>
          <a:xfrm>
            <a:off x="539750" y="1196975"/>
            <a:ext cx="8229600" cy="5184775"/>
          </a:xfrm>
        </p:spPr>
        <p:txBody>
          <a:bodyPr/>
          <a:p>
            <a:r>
              <a:rPr altLang="ru-RU" dirty="0" lang="ru-RU"/>
              <a:t>Может указывать на: </a:t>
            </a:r>
          </a:p>
          <a:p>
            <a:pPr lvl="1"/>
            <a:r>
              <a:rPr altLang="ru-RU" dirty="0" lang="ru-RU"/>
              <a:t>Таблицы, </a:t>
            </a:r>
          </a:p>
          <a:p>
            <a:pPr lvl="1"/>
            <a:r>
              <a:rPr altLang="ru-RU" dirty="0" lang="ru-RU"/>
              <a:t>Процедуры, </a:t>
            </a:r>
          </a:p>
          <a:p>
            <a:pPr lvl="1"/>
            <a:r>
              <a:rPr altLang="ru-RU" dirty="0" lang="ru-RU"/>
              <a:t>Функции,</a:t>
            </a:r>
          </a:p>
          <a:p>
            <a:pPr lvl="1"/>
            <a:r>
              <a:rPr altLang="ru-RU" dirty="0" lang="ru-RU"/>
              <a:t>Последовательности,</a:t>
            </a:r>
          </a:p>
          <a:p>
            <a:pPr lvl="1"/>
            <a:r>
              <a:rPr altLang="ru-RU" dirty="0" lang="ru-RU"/>
              <a:t>Представления</a:t>
            </a:r>
          </a:p>
          <a:p>
            <a:pPr lvl="1"/>
            <a:r>
              <a:rPr altLang="ru-RU" dirty="0" lang="ru-RU"/>
              <a:t>Пакеты</a:t>
            </a:r>
          </a:p>
          <a:p>
            <a:pPr lvl="1"/>
            <a:r>
              <a:rPr altLang="ru-RU" dirty="0" lang="ru-RU"/>
              <a:t>Объекты в локальной или удаленной базе данных</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23" name=""/>
        <p:cNvGrpSpPr/>
        <p:nvPr/>
      </p:nvGrpSpPr>
      <p:grpSpPr>
        <a:xfrm>
          <a:off x="0" y="0"/>
          <a:ext cx="0" cy="0"/>
          <a:chOff x="0" y="0"/>
          <a:chExt cx="0" cy="0"/>
        </a:xfrm>
      </p:grpSpPr>
      <p:sp>
        <p:nvSpPr>
          <p:cNvPr id="1048692" name="Заголовок 1"/>
          <p:cNvSpPr>
            <a:spLocks noGrp="1"/>
          </p:cNvSpPr>
          <p:nvPr>
            <p:ph type="title"/>
          </p:nvPr>
        </p:nvSpPr>
        <p:spPr/>
        <p:txBody>
          <a:bodyPr/>
          <a:p>
            <a:r>
              <a:rPr altLang="ru-RU" lang="ru-RU"/>
              <a:t>Синонимы</a:t>
            </a:r>
          </a:p>
        </p:txBody>
      </p:sp>
      <p:pic>
        <p:nvPicPr>
          <p:cNvPr id="2097169" name="Picture 2" descr="05"/>
          <p:cNvPicPr>
            <a:picLocks noChangeAspect="1" noChangeArrowheads="1"/>
          </p:cNvPicPr>
          <p:nvPr/>
        </p:nvPicPr>
        <p:blipFill>
          <a:blip xmlns:r="http://schemas.openxmlformats.org/officeDocument/2006/relationships" r:embed="rId1"/>
          <a:srcRect/>
          <a:stretch>
            <a:fillRect/>
          </a:stretch>
        </p:blipFill>
        <p:spPr bwMode="auto">
          <a:xfrm>
            <a:off x="539552" y="1172542"/>
            <a:ext cx="8999370" cy="662607"/>
          </a:xfrm>
          <a:prstGeom prst="rect"/>
          <a:noFill/>
          <a:ln>
            <a:noFill/>
          </a:ln>
        </p:spPr>
      </p:pic>
      <p:pic>
        <p:nvPicPr>
          <p:cNvPr id="2097170" name="Picture 3" descr="06"/>
          <p:cNvPicPr>
            <a:picLocks noChangeAspect="1" noChangeArrowheads="1"/>
          </p:cNvPicPr>
          <p:nvPr/>
        </p:nvPicPr>
        <p:blipFill>
          <a:blip xmlns:r="http://schemas.openxmlformats.org/officeDocument/2006/relationships" r:embed="rId2"/>
          <a:srcRect/>
          <a:stretch>
            <a:fillRect/>
          </a:stretch>
        </p:blipFill>
        <p:spPr bwMode="auto">
          <a:xfrm>
            <a:off x="539552" y="1700808"/>
            <a:ext cx="5677267" cy="1320205"/>
          </a:xfrm>
          <a:prstGeom prst="rect"/>
          <a:noFill/>
          <a:ln>
            <a:noFill/>
          </a:ln>
        </p:spPr>
      </p:pic>
      <p:pic>
        <p:nvPicPr>
          <p:cNvPr id="2097171" name="Picture 4" descr="07"/>
          <p:cNvPicPr>
            <a:picLocks noChangeAspect="1" noChangeArrowheads="1"/>
          </p:cNvPicPr>
          <p:nvPr/>
        </p:nvPicPr>
        <p:blipFill>
          <a:blip xmlns:r="http://schemas.openxmlformats.org/officeDocument/2006/relationships" r:embed="rId3"/>
          <a:srcRect/>
          <a:stretch>
            <a:fillRect/>
          </a:stretch>
        </p:blipFill>
        <p:spPr bwMode="auto">
          <a:xfrm>
            <a:off x="539552" y="3220752"/>
            <a:ext cx="7177924" cy="935324"/>
          </a:xfrm>
          <a:prstGeom prst="rect"/>
          <a:noFill/>
          <a:ln>
            <a:noFill/>
          </a:ln>
        </p:spPr>
      </p:pic>
      <p:pic>
        <p:nvPicPr>
          <p:cNvPr id="2097172" name="Picture 5" descr="08"/>
          <p:cNvPicPr>
            <a:picLocks noChangeAspect="1" noChangeArrowheads="1"/>
          </p:cNvPicPr>
          <p:nvPr/>
        </p:nvPicPr>
        <p:blipFill>
          <a:blip xmlns:r="http://schemas.openxmlformats.org/officeDocument/2006/relationships" r:embed="rId4"/>
          <a:srcRect/>
          <a:stretch>
            <a:fillRect/>
          </a:stretch>
        </p:blipFill>
        <p:spPr bwMode="auto">
          <a:xfrm>
            <a:off x="457200" y="4020059"/>
            <a:ext cx="5980113" cy="671512"/>
          </a:xfrm>
          <a:prstGeom prst="rect"/>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24" name=""/>
        <p:cNvGrpSpPr/>
        <p:nvPr/>
      </p:nvGrpSpPr>
      <p:grpSpPr>
        <a:xfrm>
          <a:off x="0" y="0"/>
          <a:ext cx="0" cy="0"/>
          <a:chOff x="0" y="0"/>
          <a:chExt cx="0" cy="0"/>
        </a:xfrm>
      </p:grpSpPr>
      <p:sp>
        <p:nvSpPr>
          <p:cNvPr id="1048693" name="Заголовок 1"/>
          <p:cNvSpPr>
            <a:spLocks noGrp="1"/>
          </p:cNvSpPr>
          <p:nvPr>
            <p:ph type="title"/>
          </p:nvPr>
        </p:nvSpPr>
        <p:spPr/>
        <p:txBody>
          <a:bodyPr/>
          <a:p>
            <a:r>
              <a:rPr altLang="ru-RU" lang="ru-RU"/>
              <a:t>Представления</a:t>
            </a:r>
          </a:p>
        </p:txBody>
      </p:sp>
      <p:sp>
        <p:nvSpPr>
          <p:cNvPr id="1048694" name="Объект 2"/>
          <p:cNvSpPr>
            <a:spLocks noGrp="1"/>
          </p:cNvSpPr>
          <p:nvPr>
            <p:ph sz="quarter" idx="1"/>
          </p:nvPr>
        </p:nvSpPr>
        <p:spPr>
          <a:xfrm>
            <a:off x="539750" y="1196975"/>
            <a:ext cx="8229600" cy="4937125"/>
          </a:xfrm>
        </p:spPr>
        <p:txBody>
          <a:bodyPr/>
          <a:p>
            <a:r>
              <a:rPr altLang="ru-RU" lang="ru-RU"/>
              <a:t>Представление – хранимый запрос</a:t>
            </a:r>
          </a:p>
          <a:p>
            <a:r>
              <a:rPr altLang="ru-RU" lang="ru-RU"/>
              <a:t>Можно обращаться, как к обычной таблице</a:t>
            </a:r>
          </a:p>
          <a:p>
            <a:r>
              <a:rPr altLang="ru-RU" lang="ru-RU"/>
              <a:t>Данные хранятся в таблице</a:t>
            </a:r>
          </a:p>
          <a:p>
            <a:r>
              <a:rPr altLang="ru-RU" lang="ru-RU"/>
              <a:t>Добавляют уровень защиты данных</a:t>
            </a:r>
          </a:p>
          <a:p>
            <a:r>
              <a:rPr altLang="ru-RU" lang="ru-RU"/>
              <a:t>Скрывают сложность данных</a:t>
            </a:r>
          </a:p>
          <a:p>
            <a:r>
              <a:rPr altLang="ru-RU" lang="ru-RU"/>
              <a:t>Скрывают имена столбцов таблиц</a:t>
            </a:r>
          </a:p>
          <a:p>
            <a:endParaRPr altLang="ru-RU" lang="ru-RU"/>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25" name=""/>
        <p:cNvGrpSpPr/>
        <p:nvPr/>
      </p:nvGrpSpPr>
      <p:grpSpPr>
        <a:xfrm>
          <a:off x="0" y="0"/>
          <a:ext cx="0" cy="0"/>
          <a:chOff x="0" y="0"/>
          <a:chExt cx="0" cy="0"/>
        </a:xfrm>
      </p:grpSpPr>
      <p:sp>
        <p:nvSpPr>
          <p:cNvPr id="1048695" name="Заголовок 1"/>
          <p:cNvSpPr>
            <a:spLocks noGrp="1"/>
          </p:cNvSpPr>
          <p:nvPr>
            <p:ph type="title"/>
          </p:nvPr>
        </p:nvSpPr>
        <p:spPr/>
        <p:txBody>
          <a:bodyPr/>
          <a:p>
            <a:r>
              <a:rPr altLang="ru-RU" lang="ru-RU"/>
              <a:t>Представления</a:t>
            </a:r>
          </a:p>
        </p:txBody>
      </p:sp>
      <p:sp>
        <p:nvSpPr>
          <p:cNvPr id="1048696" name="Объект 2"/>
          <p:cNvSpPr>
            <a:spLocks noGrp="1"/>
          </p:cNvSpPr>
          <p:nvPr>
            <p:ph sz="quarter" idx="1"/>
          </p:nvPr>
        </p:nvSpPr>
        <p:spPr>
          <a:xfrm>
            <a:off x="468313" y="1196975"/>
            <a:ext cx="8229600" cy="5040313"/>
          </a:xfrm>
        </p:spPr>
        <p:txBody>
          <a:bodyPr/>
          <a:p>
            <a:r>
              <a:rPr altLang="ru-RU" lang="ru-RU"/>
              <a:t>Привилегия – </a:t>
            </a:r>
            <a:r>
              <a:rPr altLang="ru-RU" lang="en-US"/>
              <a:t>CREATE</a:t>
            </a:r>
            <a:r>
              <a:rPr altLang="ru-RU" lang="ru-RU"/>
              <a:t> </a:t>
            </a:r>
            <a:r>
              <a:rPr altLang="ru-RU" lang="en-US"/>
              <a:t> VIEW</a:t>
            </a:r>
          </a:p>
          <a:p>
            <a:r>
              <a:rPr altLang="ru-RU" lang="ru-RU"/>
              <a:t>Создание – </a:t>
            </a:r>
            <a:r>
              <a:rPr altLang="ru-RU" lang="en-US"/>
              <a:t>CREATE (OR REPLACE)  VIEW</a:t>
            </a:r>
            <a:endParaRPr altLang="ru-RU" lang="ru-RU"/>
          </a:p>
          <a:p>
            <a:r>
              <a:rPr altLang="ru-RU" lang="en-US"/>
              <a:t>FORCE – </a:t>
            </a:r>
            <a:r>
              <a:rPr altLang="ru-RU" lang="ru-RU"/>
              <a:t>создает представление, независимо от того, существуют ли таблицы и есть ли права</a:t>
            </a:r>
            <a:endParaRPr altLang="ru-RU" lang="en-US"/>
          </a:p>
          <a:p>
            <a:r>
              <a:rPr altLang="ru-RU" lang="en-US"/>
              <a:t>NOFORCE</a:t>
            </a:r>
            <a:r>
              <a:rPr altLang="ru-RU" lang="ru-RU"/>
              <a:t> – по умолчанию</a:t>
            </a:r>
            <a:endParaRPr altLang="ru-RU" lang="en-US"/>
          </a:p>
          <a:p>
            <a:r>
              <a:rPr altLang="ru-RU" lang="en-US"/>
              <a:t>WITH CHECK OPTION</a:t>
            </a:r>
            <a:r>
              <a:rPr altLang="ru-RU" lang="ru-RU"/>
              <a:t> – указывает, что будут вставлены или изменены строки, которые будут выбираться через это представление</a:t>
            </a:r>
          </a:p>
          <a:p>
            <a:r>
              <a:rPr altLang="ru-RU" lang="en-US"/>
              <a:t>READ ONLY</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26" name=""/>
        <p:cNvGrpSpPr/>
        <p:nvPr/>
      </p:nvGrpSpPr>
      <p:grpSpPr>
        <a:xfrm>
          <a:off x="0" y="0"/>
          <a:ext cx="0" cy="0"/>
          <a:chOff x="0" y="0"/>
          <a:chExt cx="0" cy="0"/>
        </a:xfrm>
      </p:grpSpPr>
      <p:sp>
        <p:nvSpPr>
          <p:cNvPr id="1048697" name="Заголовок 1"/>
          <p:cNvSpPr>
            <a:spLocks noGrp="1"/>
          </p:cNvSpPr>
          <p:nvPr>
            <p:ph type="title"/>
          </p:nvPr>
        </p:nvSpPr>
        <p:spPr/>
        <p:txBody>
          <a:bodyPr/>
          <a:p>
            <a:r>
              <a:rPr altLang="ru-RU" lang="ru-RU"/>
              <a:t>Представления</a:t>
            </a:r>
          </a:p>
        </p:txBody>
      </p:sp>
      <p:pic>
        <p:nvPicPr>
          <p:cNvPr id="2097173" name="Picture 2" descr="15"/>
          <p:cNvPicPr>
            <a:picLocks noChangeAspect="1" noChangeArrowheads="1"/>
          </p:cNvPicPr>
          <p:nvPr/>
        </p:nvPicPr>
        <p:blipFill>
          <a:blip xmlns:r="http://schemas.openxmlformats.org/officeDocument/2006/relationships" r:embed="rId1"/>
          <a:srcRect/>
          <a:stretch>
            <a:fillRect/>
          </a:stretch>
        </p:blipFill>
        <p:spPr bwMode="auto">
          <a:xfrm>
            <a:off x="457200" y="1227138"/>
            <a:ext cx="8680342" cy="1193800"/>
          </a:xfrm>
          <a:prstGeom prst="rect"/>
          <a:noFill/>
          <a:ln>
            <a:noFill/>
          </a:ln>
        </p:spPr>
      </p:pic>
      <p:pic>
        <p:nvPicPr>
          <p:cNvPr id="2097174" name="Picture 3" descr="16"/>
          <p:cNvPicPr>
            <a:picLocks noChangeAspect="1" noChangeArrowheads="1"/>
          </p:cNvPicPr>
          <p:nvPr/>
        </p:nvPicPr>
        <p:blipFill>
          <a:blip xmlns:r="http://schemas.openxmlformats.org/officeDocument/2006/relationships" r:embed="rId2"/>
          <a:srcRect/>
          <a:stretch>
            <a:fillRect/>
          </a:stretch>
        </p:blipFill>
        <p:spPr bwMode="auto">
          <a:xfrm>
            <a:off x="492918" y="2539206"/>
            <a:ext cx="6873871" cy="1412081"/>
          </a:xfrm>
          <a:prstGeom prst="rect"/>
          <a:noFill/>
          <a:ln>
            <a:noFill/>
          </a:ln>
        </p:spPr>
      </p:pic>
      <p:pic>
        <p:nvPicPr>
          <p:cNvPr id="2097175" name="Picture 4" descr="17"/>
          <p:cNvPicPr>
            <a:picLocks noChangeAspect="1" noChangeArrowheads="1"/>
          </p:cNvPicPr>
          <p:nvPr/>
        </p:nvPicPr>
        <p:blipFill>
          <a:blip xmlns:r="http://schemas.openxmlformats.org/officeDocument/2006/relationships" r:embed="rId3"/>
          <a:srcRect/>
          <a:stretch>
            <a:fillRect/>
          </a:stretch>
        </p:blipFill>
        <p:spPr bwMode="auto">
          <a:xfrm>
            <a:off x="474624" y="4002633"/>
            <a:ext cx="7099973" cy="1226591"/>
          </a:xfrm>
          <a:prstGeom prst="rect"/>
          <a:noFill/>
          <a:ln>
            <a:noFill/>
          </a:ln>
        </p:spPr>
      </p:pic>
      <p:pic>
        <p:nvPicPr>
          <p:cNvPr id="2097176" name="Picture 5" descr="18"/>
          <p:cNvPicPr>
            <a:picLocks noChangeAspect="1" noChangeArrowheads="1"/>
          </p:cNvPicPr>
          <p:nvPr/>
        </p:nvPicPr>
        <p:blipFill>
          <a:blip xmlns:r="http://schemas.openxmlformats.org/officeDocument/2006/relationships" r:embed="rId4"/>
          <a:srcRect/>
          <a:stretch>
            <a:fillRect/>
          </a:stretch>
        </p:blipFill>
        <p:spPr bwMode="auto">
          <a:xfrm>
            <a:off x="508787" y="5229224"/>
            <a:ext cx="7741909" cy="1080096"/>
          </a:xfrm>
          <a:prstGeom prst="rect"/>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27" name=""/>
        <p:cNvGrpSpPr/>
        <p:nvPr/>
      </p:nvGrpSpPr>
      <p:grpSpPr>
        <a:xfrm>
          <a:off x="0" y="0"/>
          <a:ext cx="0" cy="0"/>
          <a:chOff x="0" y="0"/>
          <a:chExt cx="0" cy="0"/>
        </a:xfrm>
      </p:grpSpPr>
      <p:sp>
        <p:nvSpPr>
          <p:cNvPr id="1048698" name="Заголовок 1"/>
          <p:cNvSpPr>
            <a:spLocks noGrp="1"/>
          </p:cNvSpPr>
          <p:nvPr>
            <p:ph type="title"/>
          </p:nvPr>
        </p:nvSpPr>
        <p:spPr/>
        <p:txBody>
          <a:bodyPr/>
          <a:p>
            <a:r>
              <a:rPr altLang="ru-RU" lang="ru-RU"/>
              <a:t>Представления</a:t>
            </a:r>
          </a:p>
        </p:txBody>
      </p:sp>
      <p:pic>
        <p:nvPicPr>
          <p:cNvPr id="2097177" name="Picture 2" descr="19"/>
          <p:cNvPicPr>
            <a:picLocks noChangeAspect="1" noChangeArrowheads="1"/>
          </p:cNvPicPr>
          <p:nvPr/>
        </p:nvPicPr>
        <p:blipFill>
          <a:blip xmlns:r="http://schemas.openxmlformats.org/officeDocument/2006/relationships" r:embed="rId1"/>
          <a:srcRect/>
          <a:stretch>
            <a:fillRect/>
          </a:stretch>
        </p:blipFill>
        <p:spPr bwMode="auto">
          <a:xfrm>
            <a:off x="466725" y="1268413"/>
            <a:ext cx="5764213" cy="2232025"/>
          </a:xfrm>
          <a:prstGeom prst="rect"/>
          <a:noFill/>
          <a:ln>
            <a:noFill/>
          </a:ln>
        </p:spPr>
      </p:pic>
      <p:pic>
        <p:nvPicPr>
          <p:cNvPr id="2097178" name="Picture 3" descr="20"/>
          <p:cNvPicPr>
            <a:picLocks noChangeAspect="1" noChangeArrowheads="1"/>
          </p:cNvPicPr>
          <p:nvPr/>
        </p:nvPicPr>
        <p:blipFill>
          <a:blip xmlns:r="http://schemas.openxmlformats.org/officeDocument/2006/relationships" r:embed="rId2"/>
          <a:srcRect/>
          <a:stretch>
            <a:fillRect/>
          </a:stretch>
        </p:blipFill>
        <p:spPr bwMode="auto">
          <a:xfrm>
            <a:off x="539750" y="3544888"/>
            <a:ext cx="6767513" cy="1108075"/>
          </a:xfrm>
          <a:prstGeom prst="rect"/>
          <a:noFill/>
          <a:ln>
            <a:noFill/>
          </a:ln>
        </p:spPr>
      </p:pic>
      <p:pic>
        <p:nvPicPr>
          <p:cNvPr id="2097179" name="Picture 4" descr="21"/>
          <p:cNvPicPr>
            <a:picLocks noChangeAspect="1" noChangeArrowheads="1"/>
          </p:cNvPicPr>
          <p:nvPr/>
        </p:nvPicPr>
        <p:blipFill>
          <a:blip xmlns:r="http://schemas.openxmlformats.org/officeDocument/2006/relationships" r:embed="rId3"/>
          <a:srcRect/>
          <a:stretch>
            <a:fillRect/>
          </a:stretch>
        </p:blipFill>
        <p:spPr bwMode="auto">
          <a:xfrm>
            <a:off x="539750" y="4652963"/>
            <a:ext cx="7461250" cy="1223962"/>
          </a:xfrm>
          <a:prstGeom prst="rect"/>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28" name=""/>
        <p:cNvGrpSpPr/>
        <p:nvPr/>
      </p:nvGrpSpPr>
      <p:grpSpPr>
        <a:xfrm>
          <a:off x="0" y="0"/>
          <a:ext cx="0" cy="0"/>
          <a:chOff x="0" y="0"/>
          <a:chExt cx="0" cy="0"/>
        </a:xfrm>
      </p:grpSpPr>
      <p:sp>
        <p:nvSpPr>
          <p:cNvPr id="1048699" name="Заголовок 1"/>
          <p:cNvSpPr>
            <a:spLocks noGrp="1"/>
          </p:cNvSpPr>
          <p:nvPr>
            <p:ph type="title"/>
          </p:nvPr>
        </p:nvSpPr>
        <p:spPr/>
        <p:txBody>
          <a:bodyPr/>
          <a:p>
            <a:r>
              <a:rPr altLang="ru-RU" lang="ru-RU"/>
              <a:t>Материализованные представления</a:t>
            </a:r>
          </a:p>
        </p:txBody>
      </p:sp>
      <p:sp>
        <p:nvSpPr>
          <p:cNvPr id="1048700" name="Объект 2"/>
          <p:cNvSpPr>
            <a:spLocks noGrp="1"/>
          </p:cNvSpPr>
          <p:nvPr>
            <p:ph sz="quarter" idx="1"/>
          </p:nvPr>
        </p:nvSpPr>
        <p:spPr>
          <a:xfrm>
            <a:off x="457200" y="1412776"/>
            <a:ext cx="8229600" cy="4680520"/>
          </a:xfrm>
        </p:spPr>
        <p:txBody>
          <a:bodyPr/>
          <a:p>
            <a:r>
              <a:rPr altLang="ru-RU" dirty="0" lang="ru-RU"/>
              <a:t>Привилегия – </a:t>
            </a:r>
            <a:r>
              <a:rPr altLang="ru-RU" dirty="0" lang="en-US"/>
              <a:t>CREATE</a:t>
            </a:r>
            <a:r>
              <a:rPr altLang="ru-RU" dirty="0" lang="ru-RU"/>
              <a:t> </a:t>
            </a:r>
            <a:r>
              <a:rPr altLang="ru-RU" dirty="0" lang="en-US"/>
              <a:t> MATERIALIZED VIEW</a:t>
            </a:r>
          </a:p>
          <a:p>
            <a:r>
              <a:rPr altLang="ru-RU" dirty="0" lang="ru-RU"/>
              <a:t>Создание – </a:t>
            </a:r>
            <a:r>
              <a:rPr altLang="ru-RU" dirty="0" lang="en-US"/>
              <a:t>CREATE</a:t>
            </a:r>
            <a:r>
              <a:rPr altLang="ru-RU" dirty="0" lang="ru-RU"/>
              <a:t> </a:t>
            </a:r>
            <a:r>
              <a:rPr altLang="ru-RU" dirty="0" lang="en-US"/>
              <a:t> MATERIALIZED VIEW</a:t>
            </a:r>
          </a:p>
          <a:p>
            <a:r>
              <a:rPr altLang="ru-RU" dirty="0" lang="en-US"/>
              <a:t>BUILD IMMEDIATE – </a:t>
            </a:r>
            <a:r>
              <a:rPr altLang="ru-RU" dirty="0" lang="ru-RU"/>
              <a:t>создает представление</a:t>
            </a:r>
            <a:r>
              <a:rPr altLang="ru-RU" dirty="0" lang="en-US"/>
              <a:t> </a:t>
            </a:r>
            <a:r>
              <a:rPr altLang="ru-RU" dirty="0" lang="ru-RU"/>
              <a:t>в момент выполнения оператора</a:t>
            </a:r>
            <a:endParaRPr altLang="ru-RU" dirty="0" lang="en-US"/>
          </a:p>
          <a:p>
            <a:r>
              <a:rPr altLang="ru-RU" dirty="0" lang="en-US"/>
              <a:t>START WITH </a:t>
            </a:r>
            <a:r>
              <a:rPr altLang="ru-RU" dirty="0" lang="ru-RU"/>
              <a:t>– показывает, когда выполнится в первый раз (если не был построен сразу)</a:t>
            </a:r>
          </a:p>
          <a:p>
            <a:r>
              <a:rPr altLang="ru-RU" dirty="0" lang="en-US"/>
              <a:t>NEXT</a:t>
            </a:r>
            <a:r>
              <a:rPr altLang="ru-RU" dirty="0" lang="ru-RU"/>
              <a:t>– показывает, когда выполнится в следующий раз</a:t>
            </a:r>
            <a:endParaRPr altLang="ru-RU" dirty="0" lang="en-US"/>
          </a:p>
          <a:p>
            <a:pPr indent="0" marL="0">
              <a:buFont typeface="Wingdings 3" panose="05040102010807070707" pitchFamily="18" charset="2"/>
              <a:buNone/>
            </a:pPr>
            <a:endParaRPr altLang="ru-RU" dirty="0" lang="en-US"/>
          </a:p>
          <a:p>
            <a:endParaRPr dirty="0" lang="ru-RU"/>
          </a:p>
          <a:p>
            <a:endParaRPr altLang="ru-RU" dirty="0" lang="ru-RU"/>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29" name=""/>
        <p:cNvGrpSpPr/>
        <p:nvPr/>
      </p:nvGrpSpPr>
      <p:grpSpPr>
        <a:xfrm>
          <a:off x="0" y="0"/>
          <a:ext cx="0" cy="0"/>
          <a:chOff x="0" y="0"/>
          <a:chExt cx="0" cy="0"/>
        </a:xfrm>
      </p:grpSpPr>
      <p:sp>
        <p:nvSpPr>
          <p:cNvPr id="1048701" name="Заголовок 1"/>
          <p:cNvSpPr>
            <a:spLocks noGrp="1"/>
          </p:cNvSpPr>
          <p:nvPr>
            <p:ph type="title"/>
          </p:nvPr>
        </p:nvSpPr>
        <p:spPr/>
        <p:txBody>
          <a:bodyPr/>
          <a:p>
            <a:r>
              <a:rPr altLang="ru-RU" dirty="0" lang="ru-RU"/>
              <a:t>Материализованные </a:t>
            </a:r>
            <a:br>
              <a:rPr altLang="ru-RU" dirty="0" lang="en-US"/>
            </a:br>
            <a:r>
              <a:rPr altLang="ru-RU" dirty="0" lang="ru-RU"/>
              <a:t>представления</a:t>
            </a:r>
          </a:p>
        </p:txBody>
      </p:sp>
      <p:pic>
        <p:nvPicPr>
          <p:cNvPr id="2097180" name="Picture 3" descr="23"/>
          <p:cNvPicPr>
            <a:picLocks noChangeAspect="1" noChangeArrowheads="1"/>
          </p:cNvPicPr>
          <p:nvPr/>
        </p:nvPicPr>
        <p:blipFill>
          <a:blip xmlns:r="http://schemas.openxmlformats.org/officeDocument/2006/relationships" r:embed="rId1"/>
          <a:srcRect/>
          <a:stretch>
            <a:fillRect/>
          </a:stretch>
        </p:blipFill>
        <p:spPr bwMode="auto">
          <a:xfrm>
            <a:off x="4716016" y="166719"/>
            <a:ext cx="4316969" cy="6138548"/>
          </a:xfrm>
          <a:prstGeom prst="rect"/>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30" name=""/>
        <p:cNvGrpSpPr/>
        <p:nvPr/>
      </p:nvGrpSpPr>
      <p:grpSpPr>
        <a:xfrm>
          <a:off x="0" y="0"/>
          <a:ext cx="0" cy="0"/>
          <a:chOff x="0" y="0"/>
          <a:chExt cx="0" cy="0"/>
        </a:xfrm>
      </p:grpSpPr>
      <p:sp>
        <p:nvSpPr>
          <p:cNvPr id="1048702" name="Заголовок 1"/>
          <p:cNvSpPr>
            <a:spLocks noGrp="1"/>
          </p:cNvSpPr>
          <p:nvPr>
            <p:ph type="title"/>
          </p:nvPr>
        </p:nvSpPr>
        <p:spPr/>
        <p:txBody>
          <a:bodyPr/>
          <a:p>
            <a:r>
              <a:rPr altLang="ru-RU" lang="ru-RU"/>
              <a:t>Материализованные представления</a:t>
            </a:r>
          </a:p>
        </p:txBody>
      </p:sp>
      <p:pic>
        <p:nvPicPr>
          <p:cNvPr id="2097181" name="Picture 2" descr="24"/>
          <p:cNvPicPr>
            <a:picLocks noChangeAspect="1" noChangeArrowheads="1"/>
          </p:cNvPicPr>
          <p:nvPr/>
        </p:nvPicPr>
        <p:blipFill>
          <a:blip xmlns:r="http://schemas.openxmlformats.org/officeDocument/2006/relationships" r:embed="rId1"/>
          <a:srcRect/>
          <a:stretch>
            <a:fillRect/>
          </a:stretch>
        </p:blipFill>
        <p:spPr bwMode="auto">
          <a:xfrm>
            <a:off x="310678" y="1341438"/>
            <a:ext cx="8659994" cy="2807642"/>
          </a:xfrm>
          <a:prstGeom prst="rect"/>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31" name=""/>
        <p:cNvGrpSpPr/>
        <p:nvPr/>
      </p:nvGrpSpPr>
      <p:grpSpPr>
        <a:xfrm>
          <a:off x="0" y="0"/>
          <a:ext cx="0" cy="0"/>
          <a:chOff x="0" y="0"/>
          <a:chExt cx="0" cy="0"/>
        </a:xfrm>
      </p:grpSpPr>
      <p:sp>
        <p:nvSpPr>
          <p:cNvPr id="1048703" name="Заголовок 1"/>
          <p:cNvSpPr>
            <a:spLocks noGrp="1"/>
          </p:cNvSpPr>
          <p:nvPr>
            <p:ph type="title"/>
          </p:nvPr>
        </p:nvSpPr>
        <p:spPr/>
        <p:txBody>
          <a:bodyPr/>
          <a:p>
            <a:r>
              <a:rPr altLang="ru-RU" lang="ru-RU"/>
              <a:t>Временные таблицы</a:t>
            </a:r>
          </a:p>
        </p:txBody>
      </p:sp>
      <p:pic>
        <p:nvPicPr>
          <p:cNvPr id="2097182" name="Picture 5" descr="Картинки по запросу create table oracle"/>
          <p:cNvPicPr>
            <a:picLocks noChangeAspect="1" noChangeArrowheads="1"/>
          </p:cNvPicPr>
          <p:nvPr/>
        </p:nvPicPr>
        <p:blipFill>
          <a:blip xmlns:r="http://schemas.openxmlformats.org/officeDocument/2006/relationships" r:embed="rId1"/>
          <a:srcRect/>
          <a:stretch>
            <a:fillRect/>
          </a:stretch>
        </p:blipFill>
        <p:spPr bwMode="auto">
          <a:xfrm>
            <a:off x="107504" y="2708920"/>
            <a:ext cx="9132994" cy="2880320"/>
          </a:xfrm>
          <a:prstGeom prst="rect"/>
          <a:noFill/>
          <a:ln>
            <a:noFill/>
          </a:ln>
        </p:spPr>
      </p:pic>
      <p:sp>
        <p:nvSpPr>
          <p:cNvPr id="1048704" name="Объект 2"/>
          <p:cNvSpPr>
            <a:spLocks noGrp="1"/>
          </p:cNvSpPr>
          <p:nvPr>
            <p:ph sz="quarter" idx="1"/>
          </p:nvPr>
        </p:nvSpPr>
        <p:spPr>
          <a:xfrm>
            <a:off x="457200" y="1219200"/>
            <a:ext cx="8229600" cy="2065338"/>
          </a:xfrm>
        </p:spPr>
        <p:txBody>
          <a:bodyPr/>
          <a:p>
            <a:r>
              <a:rPr altLang="ru-RU" lang="ru-RU"/>
              <a:t>Временные таблицы – механизм хранения данных в БД</a:t>
            </a:r>
          </a:p>
          <a:p>
            <a:r>
              <a:rPr altLang="ru-RU" lang="ru-RU"/>
              <a:t>Состоит из столбцов и строк, как и обычная таблица</a:t>
            </a:r>
          </a:p>
          <a:p>
            <a:endParaRPr altLang="ru-RU" lang="ru-RU"/>
          </a:p>
          <a:p>
            <a:endParaRPr altLang="ru-RU" lang="ru-RU"/>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79" name=""/>
        <p:cNvGrpSpPr/>
        <p:nvPr/>
      </p:nvGrpSpPr>
      <p:grpSpPr>
        <a:xfrm>
          <a:off x="0" y="0"/>
          <a:ext cx="0" cy="0"/>
          <a:chOff x="0" y="0"/>
          <a:chExt cx="0" cy="0"/>
        </a:xfrm>
      </p:grpSpPr>
      <p:sp>
        <p:nvSpPr>
          <p:cNvPr id="1048607" name="Заголовок 1"/>
          <p:cNvSpPr>
            <a:spLocks noGrp="1"/>
          </p:cNvSpPr>
          <p:nvPr>
            <p:ph type="title"/>
          </p:nvPr>
        </p:nvSpPr>
        <p:spPr>
          <a:xfrm>
            <a:off x="468313" y="620713"/>
            <a:ext cx="8229600" cy="576262"/>
          </a:xfrm>
        </p:spPr>
        <p:txBody>
          <a:bodyPr/>
          <a:p>
            <a:r>
              <a:rPr altLang="ru-RU" lang="ru-RU"/>
              <a:t>Таблицы</a:t>
            </a:r>
          </a:p>
        </p:txBody>
      </p:sp>
      <p:sp>
        <p:nvSpPr>
          <p:cNvPr id="1048608" name="Объект 2"/>
          <p:cNvSpPr>
            <a:spLocks noGrp="1"/>
          </p:cNvSpPr>
          <p:nvPr>
            <p:ph sz="quarter" idx="1"/>
          </p:nvPr>
        </p:nvSpPr>
        <p:spPr>
          <a:xfrm>
            <a:off x="457200" y="1196975"/>
            <a:ext cx="8229600" cy="5040313"/>
          </a:xfrm>
        </p:spPr>
        <p:txBody>
          <a:bodyPr/>
          <a:p>
            <a:r>
              <a:rPr altLang="ru-RU" dirty="0" lang="ru-RU"/>
              <a:t>Таблица – основная структура сохранения информации в БД</a:t>
            </a:r>
          </a:p>
          <a:p>
            <a:r>
              <a:rPr altLang="ru-RU" dirty="0" lang="ru-RU"/>
              <a:t>Типы таблиц:</a:t>
            </a:r>
          </a:p>
          <a:p>
            <a:pPr lvl="1"/>
            <a:r>
              <a:rPr altLang="ru-RU" dirty="0" sz="2000" lang="ru-RU"/>
              <a:t>Традиционные таблицы</a:t>
            </a:r>
            <a:r>
              <a:rPr altLang="ru-RU" dirty="0" sz="2000" lang="en-US"/>
              <a:t> (heap organized table)</a:t>
            </a:r>
            <a:endParaRPr altLang="ru-RU" dirty="0" sz="2000" lang="ru-RU"/>
          </a:p>
          <a:p>
            <a:pPr lvl="1"/>
            <a:r>
              <a:rPr altLang="ru-RU" dirty="0" sz="2000" lang="ru-RU"/>
              <a:t>Индекс-таблицы (</a:t>
            </a:r>
            <a:r>
              <a:rPr altLang="ru-RU" dirty="0" sz="2000" lang="en-US"/>
              <a:t>index</a:t>
            </a:r>
            <a:r>
              <a:rPr altLang="ru-RU" dirty="0" sz="2000" lang="ru-RU"/>
              <a:t> </a:t>
            </a:r>
            <a:r>
              <a:rPr altLang="ru-RU" dirty="0" sz="2000" lang="en-US"/>
              <a:t>organized table)</a:t>
            </a:r>
          </a:p>
          <a:p>
            <a:pPr lvl="1"/>
            <a:r>
              <a:rPr altLang="ru-RU" dirty="0" sz="2000" lang="ru-RU" err="1"/>
              <a:t>Кластеризованные</a:t>
            </a:r>
            <a:r>
              <a:rPr altLang="ru-RU" dirty="0" sz="2000" lang="ru-RU"/>
              <a:t> индекс-таблицы (</a:t>
            </a:r>
            <a:r>
              <a:rPr altLang="ru-RU" dirty="0" sz="2000" lang="en-US"/>
              <a:t>index</a:t>
            </a:r>
            <a:r>
              <a:rPr altLang="ru-RU" dirty="0" sz="2000" lang="ru-RU"/>
              <a:t> </a:t>
            </a:r>
            <a:r>
              <a:rPr altLang="ru-RU" dirty="0" sz="2000" lang="en-US"/>
              <a:t>clustered table)</a:t>
            </a:r>
          </a:p>
          <a:p>
            <a:pPr lvl="1"/>
            <a:r>
              <a:rPr altLang="ru-RU" dirty="0" sz="2000" lang="ru-RU" err="1"/>
              <a:t>Кластеризованные</a:t>
            </a:r>
            <a:r>
              <a:rPr altLang="ru-RU" dirty="0" sz="2000" lang="ru-RU"/>
              <a:t> хэш-таблицы (</a:t>
            </a:r>
            <a:r>
              <a:rPr altLang="ru-RU" dirty="0" sz="2000" lang="en-US"/>
              <a:t>hash clustered table)</a:t>
            </a:r>
          </a:p>
          <a:p>
            <a:pPr lvl="1"/>
            <a:r>
              <a:rPr altLang="ru-RU" dirty="0" sz="2000" lang="ru-RU"/>
              <a:t>Отсортированные </a:t>
            </a:r>
            <a:r>
              <a:rPr altLang="ru-RU" dirty="0" sz="2000" lang="ru-RU" err="1"/>
              <a:t>кластеризованные</a:t>
            </a:r>
            <a:r>
              <a:rPr altLang="ru-RU" dirty="0" sz="2000" lang="ru-RU"/>
              <a:t> хэш-таблицы (</a:t>
            </a:r>
            <a:r>
              <a:rPr altLang="ru-RU" dirty="0" sz="2000" lang="en-US"/>
              <a:t>sorted hash clustered table)</a:t>
            </a:r>
          </a:p>
          <a:p>
            <a:pPr lvl="1"/>
            <a:r>
              <a:rPr altLang="ru-RU" dirty="0" sz="2000" lang="ru-RU"/>
              <a:t>Вложенные таблицы (</a:t>
            </a:r>
            <a:r>
              <a:rPr altLang="ru-RU" dirty="0" sz="2000" lang="en-US"/>
              <a:t>nested table</a:t>
            </a:r>
            <a:r>
              <a:rPr altLang="ru-RU" dirty="0" sz="2000" lang="ru-RU"/>
              <a:t>)</a:t>
            </a:r>
            <a:endParaRPr altLang="ru-RU" dirty="0" sz="2000" lang="en-US"/>
          </a:p>
          <a:p>
            <a:pPr lvl="1"/>
            <a:r>
              <a:rPr altLang="ru-RU" dirty="0" sz="2000" lang="ru-RU"/>
              <a:t>Временные таблицы (</a:t>
            </a:r>
            <a:r>
              <a:rPr altLang="ru-RU" dirty="0" sz="2000" lang="en-US"/>
              <a:t>temporary</a:t>
            </a:r>
            <a:r>
              <a:rPr altLang="ru-RU" dirty="0" sz="2000" lang="ru-RU"/>
              <a:t> </a:t>
            </a:r>
            <a:r>
              <a:rPr altLang="ru-RU" dirty="0" sz="2000" lang="en-US"/>
              <a:t>table</a:t>
            </a:r>
            <a:r>
              <a:rPr altLang="ru-RU" dirty="0" sz="2000" lang="ru-RU"/>
              <a:t>)</a:t>
            </a:r>
            <a:endParaRPr altLang="ru-RU" dirty="0" sz="2000" lang="en-US"/>
          </a:p>
          <a:p>
            <a:pPr lvl="1"/>
            <a:r>
              <a:rPr altLang="ru-RU" dirty="0" sz="2000" lang="ru-RU"/>
              <a:t>Объектные таблицы</a:t>
            </a:r>
          </a:p>
          <a:p>
            <a:pPr lvl="1"/>
            <a:r>
              <a:rPr altLang="ru-RU" dirty="0" sz="2000" lang="ru-RU"/>
              <a:t>Внешние таблицы</a:t>
            </a:r>
            <a:endParaRPr altLang="ru-RU" dirty="0" sz="2000" lang="en-US"/>
          </a:p>
          <a:p>
            <a:endParaRPr altLang="ru-RU" dirty="0" lang="en-US"/>
          </a:p>
          <a:p>
            <a:endParaRPr altLang="ru-RU" dirty="0" lang="ru-RU"/>
          </a:p>
          <a:p>
            <a:pPr indent="0" marL="0">
              <a:buFont typeface="Wingdings 3" panose="05040102010807070707" pitchFamily="18" charset="2"/>
              <a:buNone/>
            </a:pPr>
            <a:endParaRPr altLang="ru-RU" dirty="0" lang="ru-RU"/>
          </a:p>
          <a:p>
            <a:endParaRPr altLang="ru-RU" dirty="0" lang="ru-RU"/>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32" name=""/>
        <p:cNvGrpSpPr/>
        <p:nvPr/>
      </p:nvGrpSpPr>
      <p:grpSpPr>
        <a:xfrm>
          <a:off x="0" y="0"/>
          <a:ext cx="0" cy="0"/>
          <a:chOff x="0" y="0"/>
          <a:chExt cx="0" cy="0"/>
        </a:xfrm>
      </p:grpSpPr>
      <p:sp>
        <p:nvSpPr>
          <p:cNvPr id="1048705" name="Заголовок 1"/>
          <p:cNvSpPr>
            <a:spLocks noGrp="1"/>
          </p:cNvSpPr>
          <p:nvPr>
            <p:ph type="title"/>
          </p:nvPr>
        </p:nvSpPr>
        <p:spPr/>
        <p:txBody>
          <a:bodyPr/>
          <a:p>
            <a:r>
              <a:rPr altLang="ru-RU" lang="ru-RU"/>
              <a:t>Временные таблицы</a:t>
            </a:r>
          </a:p>
        </p:txBody>
      </p:sp>
      <p:sp>
        <p:nvSpPr>
          <p:cNvPr id="1048706" name="Объект 2"/>
          <p:cNvSpPr>
            <a:spLocks noGrp="1"/>
          </p:cNvSpPr>
          <p:nvPr>
            <p:ph sz="quarter" idx="1"/>
          </p:nvPr>
        </p:nvSpPr>
        <p:spPr>
          <a:xfrm>
            <a:off x="457200" y="1219200"/>
            <a:ext cx="8229600" cy="5018088"/>
          </a:xfrm>
        </p:spPr>
        <p:txBody>
          <a:bodyPr/>
          <a:p>
            <a:r>
              <a:rPr altLang="ru-RU" lang="ru-RU"/>
              <a:t>Временные таблицы – глобальны</a:t>
            </a:r>
          </a:p>
          <a:p>
            <a:r>
              <a:rPr altLang="ru-RU" lang="ru-RU"/>
              <a:t>Привилегии для создания временной таблицы </a:t>
            </a:r>
            <a:r>
              <a:rPr altLang="ru-RU" lang="en-US"/>
              <a:t>CREATE TABLE</a:t>
            </a:r>
            <a:endParaRPr altLang="ru-RU" lang="ru-RU"/>
          </a:p>
          <a:p>
            <a:r>
              <a:rPr altLang="ru-RU" lang="ru-RU"/>
              <a:t>Можно разместить временную таблицу в заданном табличном пространстве. </a:t>
            </a:r>
          </a:p>
          <a:p>
            <a:r>
              <a:rPr altLang="ru-RU" lang="ru-RU"/>
              <a:t>Временные таблицы – это шаблон, хранящийся в словаре базы данных, для нее выделяется временный сегмент в (по умолчанию) </a:t>
            </a:r>
            <a:r>
              <a:rPr altLang="ru-RU" lang="en-US"/>
              <a:t>TEMPORARY</a:t>
            </a:r>
            <a:r>
              <a:rPr altLang="ru-RU" lang="ru-RU"/>
              <a:t>-табличном пространстве и для каждого пользователя свой. </a:t>
            </a:r>
            <a:endParaRPr altLang="ru-RU" lang="en-US"/>
          </a:p>
          <a:p>
            <a:r>
              <a:rPr altLang="ru-RU" lang="ru-RU"/>
              <a:t>Каждый пользователь видит только свои данные (свой сегмент данных). </a:t>
            </a:r>
          </a:p>
          <a:p>
            <a:endParaRPr altLang="ru-RU" lang="ru-RU"/>
          </a:p>
          <a:p>
            <a:endParaRPr altLang="ru-RU" lang="ru-RU"/>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33" name=""/>
        <p:cNvGrpSpPr/>
        <p:nvPr/>
      </p:nvGrpSpPr>
      <p:grpSpPr>
        <a:xfrm>
          <a:off x="0" y="0"/>
          <a:ext cx="0" cy="0"/>
          <a:chOff x="0" y="0"/>
          <a:chExt cx="0" cy="0"/>
        </a:xfrm>
      </p:grpSpPr>
      <p:sp>
        <p:nvSpPr>
          <p:cNvPr id="1048707" name="Заголовок 1"/>
          <p:cNvSpPr>
            <a:spLocks noGrp="1"/>
          </p:cNvSpPr>
          <p:nvPr>
            <p:ph type="title"/>
          </p:nvPr>
        </p:nvSpPr>
        <p:spPr/>
        <p:txBody>
          <a:bodyPr/>
          <a:p>
            <a:r>
              <a:rPr altLang="ru-RU" lang="ru-RU"/>
              <a:t>Временные таблицы</a:t>
            </a:r>
          </a:p>
        </p:txBody>
      </p:sp>
      <p:sp>
        <p:nvSpPr>
          <p:cNvPr id="1048708" name="Объект 2"/>
          <p:cNvSpPr>
            <a:spLocks noGrp="1"/>
          </p:cNvSpPr>
          <p:nvPr>
            <p:ph sz="quarter" idx="1"/>
          </p:nvPr>
        </p:nvSpPr>
        <p:spPr>
          <a:xfrm>
            <a:off x="457200" y="1219200"/>
            <a:ext cx="8229600" cy="4937125"/>
          </a:xfrm>
        </p:spPr>
        <p:txBody>
          <a:bodyPr/>
          <a:p>
            <a:r>
              <a:rPr altLang="ru-RU" lang="ru-RU"/>
              <a:t>Статичны: временные таблицы  создаются  (</a:t>
            </a:r>
            <a:r>
              <a:rPr altLang="ru-RU" lang="en-US"/>
              <a:t>CREATE</a:t>
            </a:r>
            <a:r>
              <a:rPr altLang="ru-RU" lang="ru-RU"/>
              <a:t>) один раз и существуют, пока их не удалят (</a:t>
            </a:r>
            <a:r>
              <a:rPr altLang="ru-RU" lang="en-US"/>
              <a:t>DROP</a:t>
            </a:r>
            <a:r>
              <a:rPr altLang="ru-RU" lang="ru-RU"/>
              <a:t>). </a:t>
            </a:r>
          </a:p>
          <a:p>
            <a:r>
              <a:rPr altLang="ru-RU" lang="en-US"/>
              <a:t>DROP </a:t>
            </a:r>
            <a:r>
              <a:rPr altLang="ru-RU" lang="ru-RU"/>
              <a:t>не получится, если таблица в этот момент используется другим пользователем. </a:t>
            </a:r>
          </a:p>
          <a:p>
            <a:endParaRPr altLang="ru-RU" lang="ru-RU"/>
          </a:p>
          <a:p>
            <a:endParaRPr altLang="ru-RU" lang="ru-RU"/>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34" name=""/>
        <p:cNvGrpSpPr/>
        <p:nvPr/>
      </p:nvGrpSpPr>
      <p:grpSpPr>
        <a:xfrm>
          <a:off x="0" y="0"/>
          <a:ext cx="0" cy="0"/>
          <a:chOff x="0" y="0"/>
          <a:chExt cx="0" cy="0"/>
        </a:xfrm>
      </p:grpSpPr>
      <p:sp>
        <p:nvSpPr>
          <p:cNvPr id="1048709" name="Заголовок 1"/>
          <p:cNvSpPr>
            <a:spLocks noGrp="1"/>
          </p:cNvSpPr>
          <p:nvPr>
            <p:ph type="title"/>
          </p:nvPr>
        </p:nvSpPr>
        <p:spPr/>
        <p:txBody>
          <a:bodyPr/>
          <a:p>
            <a:r>
              <a:rPr altLang="ru-RU" lang="ru-RU"/>
              <a:t>Временные таблицы</a:t>
            </a:r>
          </a:p>
        </p:txBody>
      </p:sp>
      <p:sp>
        <p:nvSpPr>
          <p:cNvPr id="1048710" name="Объект 2"/>
          <p:cNvSpPr>
            <a:spLocks noGrp="1"/>
          </p:cNvSpPr>
          <p:nvPr>
            <p:ph sz="quarter" idx="1"/>
          </p:nvPr>
        </p:nvSpPr>
        <p:spPr>
          <a:xfrm>
            <a:off x="457200" y="1219200"/>
            <a:ext cx="8229600" cy="4937125"/>
          </a:xfrm>
        </p:spPr>
        <p:txBody>
          <a:bodyPr/>
          <a:p>
            <a:r>
              <a:rPr altLang="ru-RU" lang="ru-RU"/>
              <a:t>Временные таблицы бывают: </a:t>
            </a:r>
          </a:p>
          <a:p>
            <a:pPr lvl="1"/>
            <a:r>
              <a:rPr altLang="ru-RU" lang="en-US"/>
              <a:t>ON COMMIT PRESERVE ROWS </a:t>
            </a:r>
            <a:r>
              <a:rPr altLang="ru-RU" lang="ru-RU"/>
              <a:t>– на время сеанса, данные существуют только на время сеанса, возможны все </a:t>
            </a:r>
            <a:r>
              <a:rPr altLang="ru-RU" lang="en-US"/>
              <a:t>DML</a:t>
            </a:r>
            <a:r>
              <a:rPr altLang="ru-RU" lang="ru-RU"/>
              <a:t>-операторы, </a:t>
            </a:r>
            <a:r>
              <a:rPr altLang="ru-RU" lang="en-US"/>
              <a:t>TCL</a:t>
            </a:r>
            <a:r>
              <a:rPr altLang="ru-RU" lang="ru-RU"/>
              <a:t>-операторы </a:t>
            </a:r>
          </a:p>
          <a:p>
            <a:pPr lvl="1"/>
            <a:r>
              <a:rPr altLang="ru-RU" lang="en-US"/>
              <a:t>ON COMMIT DELETE ROWS </a:t>
            </a:r>
            <a:r>
              <a:rPr altLang="ru-RU" lang="ru-RU"/>
              <a:t>– на время транзакции, данные существуют только на время транзакции, возможны все </a:t>
            </a:r>
            <a:r>
              <a:rPr altLang="ru-RU" lang="en-US"/>
              <a:t>DML</a:t>
            </a:r>
            <a:r>
              <a:rPr altLang="ru-RU" lang="ru-RU"/>
              <a:t>-операторы, после выполнения </a:t>
            </a:r>
            <a:r>
              <a:rPr altLang="ru-RU" lang="en-US"/>
              <a:t>COMMIT </a:t>
            </a:r>
            <a:r>
              <a:rPr altLang="ru-RU" lang="ru-RU"/>
              <a:t>или </a:t>
            </a:r>
            <a:r>
              <a:rPr altLang="ru-RU" lang="en-US"/>
              <a:t>ROLLBACK  </a:t>
            </a:r>
            <a:r>
              <a:rPr altLang="ru-RU" lang="ru-RU"/>
              <a:t>таблица становится пустой</a:t>
            </a:r>
          </a:p>
          <a:p>
            <a:r>
              <a:rPr altLang="ru-RU" lang="ru-RU"/>
              <a:t> В начале сеанса временная таблица всегда пуста</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35" name=""/>
        <p:cNvGrpSpPr/>
        <p:nvPr/>
      </p:nvGrpSpPr>
      <p:grpSpPr>
        <a:xfrm>
          <a:off x="0" y="0"/>
          <a:ext cx="0" cy="0"/>
          <a:chOff x="0" y="0"/>
          <a:chExt cx="0" cy="0"/>
        </a:xfrm>
      </p:grpSpPr>
      <p:sp>
        <p:nvSpPr>
          <p:cNvPr id="1048711" name="Заголовок 1"/>
          <p:cNvSpPr>
            <a:spLocks noGrp="1"/>
          </p:cNvSpPr>
          <p:nvPr>
            <p:ph type="title"/>
          </p:nvPr>
        </p:nvSpPr>
        <p:spPr/>
        <p:txBody>
          <a:bodyPr/>
          <a:p>
            <a:r>
              <a:rPr altLang="ru-RU" lang="ru-RU"/>
              <a:t>Временные таблицы</a:t>
            </a:r>
          </a:p>
        </p:txBody>
      </p:sp>
      <p:sp>
        <p:nvSpPr>
          <p:cNvPr id="1048712" name="Объект 2"/>
          <p:cNvSpPr>
            <a:spLocks noGrp="1"/>
          </p:cNvSpPr>
          <p:nvPr>
            <p:ph sz="quarter" idx="1"/>
          </p:nvPr>
        </p:nvSpPr>
        <p:spPr>
          <a:xfrm>
            <a:off x="457200" y="1219200"/>
            <a:ext cx="8229600" cy="4937125"/>
          </a:xfrm>
        </p:spPr>
        <p:txBody>
          <a:bodyPr/>
          <a:p>
            <a:r>
              <a:rPr altLang="ru-RU" lang="ru-RU"/>
              <a:t>Для временных таблиц можно создавать триггеры</a:t>
            </a:r>
          </a:p>
          <a:p>
            <a:r>
              <a:rPr altLang="ru-RU" lang="ru-RU"/>
              <a:t>Для временных таблиц можно указать констрейны (ограничения)</a:t>
            </a:r>
          </a:p>
          <a:p>
            <a:r>
              <a:rPr altLang="ru-RU" lang="ru-RU"/>
              <a:t>Для временных таблиц можно создавать индексы.</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36" name=""/>
        <p:cNvGrpSpPr/>
        <p:nvPr/>
      </p:nvGrpSpPr>
      <p:grpSpPr>
        <a:xfrm>
          <a:off x="0" y="0"/>
          <a:ext cx="0" cy="0"/>
          <a:chOff x="0" y="0"/>
          <a:chExt cx="0" cy="0"/>
        </a:xfrm>
      </p:grpSpPr>
      <p:sp>
        <p:nvSpPr>
          <p:cNvPr id="1048713" name="Заголовок 1"/>
          <p:cNvSpPr>
            <a:spLocks noGrp="1"/>
          </p:cNvSpPr>
          <p:nvPr>
            <p:ph type="title"/>
          </p:nvPr>
        </p:nvSpPr>
        <p:spPr/>
        <p:txBody>
          <a:bodyPr/>
          <a:p>
            <a:r>
              <a:rPr altLang="ru-RU" lang="ru-RU"/>
              <a:t>Временные таблицы</a:t>
            </a:r>
          </a:p>
        </p:txBody>
      </p:sp>
      <p:sp>
        <p:nvSpPr>
          <p:cNvPr id="1048714" name="Объект 2"/>
          <p:cNvSpPr>
            <a:spLocks noGrp="1"/>
          </p:cNvSpPr>
          <p:nvPr>
            <p:ph sz="quarter" idx="1"/>
          </p:nvPr>
        </p:nvSpPr>
        <p:spPr>
          <a:xfrm>
            <a:off x="457200" y="1219200"/>
            <a:ext cx="8229600" cy="4937125"/>
          </a:xfrm>
        </p:spPr>
        <p:txBody>
          <a:bodyPr/>
          <a:p>
            <a:r>
              <a:rPr altLang="ru-RU" lang="ru-RU"/>
              <a:t>Не могут быть индексно-организованными, нельзя секционировать, размещать в кластере. </a:t>
            </a:r>
          </a:p>
          <a:p>
            <a:r>
              <a:rPr altLang="ru-RU" lang="ru-RU"/>
              <a:t>Данные повторного выполнения генерируются, но их количество пренебрежительно мало.    </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37" name=""/>
        <p:cNvGrpSpPr/>
        <p:nvPr/>
      </p:nvGrpSpPr>
      <p:grpSpPr>
        <a:xfrm>
          <a:off x="0" y="0"/>
          <a:ext cx="0" cy="0"/>
          <a:chOff x="0" y="0"/>
          <a:chExt cx="0" cy="0"/>
        </a:xfrm>
      </p:grpSpPr>
      <p:sp>
        <p:nvSpPr>
          <p:cNvPr id="1048715" name="Заголовок 1"/>
          <p:cNvSpPr>
            <a:spLocks noGrp="1"/>
          </p:cNvSpPr>
          <p:nvPr>
            <p:ph type="title"/>
          </p:nvPr>
        </p:nvSpPr>
        <p:spPr/>
        <p:txBody>
          <a:bodyPr/>
          <a:p>
            <a:r>
              <a:rPr altLang="ru-RU" lang="ru-RU"/>
              <a:t>Временные таблицы</a:t>
            </a:r>
          </a:p>
        </p:txBody>
      </p:sp>
      <p:pic>
        <p:nvPicPr>
          <p:cNvPr id="2097183" name="Picture 2" descr="01"/>
          <p:cNvPicPr>
            <a:picLocks noChangeAspect="1" noChangeArrowheads="1"/>
          </p:cNvPicPr>
          <p:nvPr/>
        </p:nvPicPr>
        <p:blipFill>
          <a:blip xmlns:r="http://schemas.openxmlformats.org/officeDocument/2006/relationships" r:embed="rId1"/>
          <a:srcRect/>
          <a:stretch>
            <a:fillRect/>
          </a:stretch>
        </p:blipFill>
        <p:spPr bwMode="auto">
          <a:xfrm>
            <a:off x="611188" y="1412874"/>
            <a:ext cx="5524541" cy="5040461"/>
          </a:xfrm>
          <a:prstGeom prst="rect"/>
          <a:noFill/>
          <a:ln>
            <a:noFill/>
          </a:ln>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38" name=""/>
        <p:cNvGrpSpPr/>
        <p:nvPr/>
      </p:nvGrpSpPr>
      <p:grpSpPr>
        <a:xfrm>
          <a:off x="0" y="0"/>
          <a:ext cx="0" cy="0"/>
          <a:chOff x="0" y="0"/>
          <a:chExt cx="0" cy="0"/>
        </a:xfrm>
      </p:grpSpPr>
      <p:sp>
        <p:nvSpPr>
          <p:cNvPr id="1048716" name="Заголовок 1"/>
          <p:cNvSpPr>
            <a:spLocks noGrp="1"/>
          </p:cNvSpPr>
          <p:nvPr>
            <p:ph type="title"/>
          </p:nvPr>
        </p:nvSpPr>
        <p:spPr/>
        <p:txBody>
          <a:bodyPr/>
          <a:p>
            <a:r>
              <a:rPr altLang="ru-RU" lang="ru-RU"/>
              <a:t>Временные таблицы</a:t>
            </a:r>
          </a:p>
        </p:txBody>
      </p:sp>
      <p:pic>
        <p:nvPicPr>
          <p:cNvPr id="2097184" name="Picture 2" descr="02"/>
          <p:cNvPicPr>
            <a:picLocks noChangeAspect="1" noChangeArrowheads="1"/>
          </p:cNvPicPr>
          <p:nvPr/>
        </p:nvPicPr>
        <p:blipFill>
          <a:blip xmlns:r="http://schemas.openxmlformats.org/officeDocument/2006/relationships" r:embed="rId1"/>
          <a:srcRect/>
          <a:stretch>
            <a:fillRect/>
          </a:stretch>
        </p:blipFill>
        <p:spPr bwMode="auto">
          <a:xfrm>
            <a:off x="246592" y="1700808"/>
            <a:ext cx="8718996" cy="4320480"/>
          </a:xfrm>
          <a:prstGeom prst="rect"/>
          <a:noFill/>
          <a:ln>
            <a:noFill/>
          </a:ln>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39" name=""/>
        <p:cNvGrpSpPr/>
        <p:nvPr/>
      </p:nvGrpSpPr>
      <p:grpSpPr>
        <a:xfrm>
          <a:off x="0" y="0"/>
          <a:ext cx="0" cy="0"/>
          <a:chOff x="0" y="0"/>
          <a:chExt cx="0" cy="0"/>
        </a:xfrm>
      </p:grpSpPr>
      <p:sp>
        <p:nvSpPr>
          <p:cNvPr id="1048717" name="Заголовок 1"/>
          <p:cNvSpPr>
            <a:spLocks noGrp="1"/>
          </p:cNvSpPr>
          <p:nvPr>
            <p:ph type="title"/>
          </p:nvPr>
        </p:nvSpPr>
        <p:spPr/>
        <p:txBody>
          <a:bodyPr/>
          <a:p>
            <a:r>
              <a:rPr altLang="ru-RU" lang="ru-RU"/>
              <a:t>Временные таблицы</a:t>
            </a:r>
          </a:p>
        </p:txBody>
      </p:sp>
      <p:pic>
        <p:nvPicPr>
          <p:cNvPr id="2097185" name="Picture 2" descr="03"/>
          <p:cNvPicPr>
            <a:picLocks noChangeAspect="1" noChangeArrowheads="1"/>
          </p:cNvPicPr>
          <p:nvPr/>
        </p:nvPicPr>
        <p:blipFill>
          <a:blip xmlns:r="http://schemas.openxmlformats.org/officeDocument/2006/relationships" r:embed="rId1"/>
          <a:srcRect/>
          <a:stretch>
            <a:fillRect/>
          </a:stretch>
        </p:blipFill>
        <p:spPr bwMode="auto">
          <a:xfrm>
            <a:off x="247136" y="1196752"/>
            <a:ext cx="8439664" cy="5040907"/>
          </a:xfrm>
          <a:prstGeom prst="rect"/>
          <a:noFill/>
          <a:ln>
            <a:noFill/>
          </a:ln>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40" name=""/>
        <p:cNvGrpSpPr/>
        <p:nvPr/>
      </p:nvGrpSpPr>
      <p:grpSpPr>
        <a:xfrm>
          <a:off x="0" y="0"/>
          <a:ext cx="0" cy="0"/>
          <a:chOff x="0" y="0"/>
          <a:chExt cx="0" cy="0"/>
        </a:xfrm>
      </p:grpSpPr>
      <p:sp>
        <p:nvSpPr>
          <p:cNvPr id="1048718" name="Заголовок 1"/>
          <p:cNvSpPr>
            <a:spLocks noGrp="1"/>
          </p:cNvSpPr>
          <p:nvPr>
            <p:ph type="title"/>
          </p:nvPr>
        </p:nvSpPr>
        <p:spPr/>
        <p:txBody>
          <a:bodyPr/>
          <a:p>
            <a:r>
              <a:rPr altLang="ru-RU" lang="ru-RU"/>
              <a:t>Временные таблицы</a:t>
            </a:r>
          </a:p>
        </p:txBody>
      </p:sp>
      <p:pic>
        <p:nvPicPr>
          <p:cNvPr id="2097186" name="Picture 2" descr="04"/>
          <p:cNvPicPr>
            <a:picLocks noChangeAspect="1" noChangeArrowheads="1"/>
          </p:cNvPicPr>
          <p:nvPr/>
        </p:nvPicPr>
        <p:blipFill>
          <a:blip xmlns:r="http://schemas.openxmlformats.org/officeDocument/2006/relationships" r:embed="rId1"/>
          <a:srcRect/>
          <a:stretch>
            <a:fillRect/>
          </a:stretch>
        </p:blipFill>
        <p:spPr bwMode="auto">
          <a:xfrm>
            <a:off x="548957" y="1412776"/>
            <a:ext cx="8263215" cy="4752528"/>
          </a:xfrm>
          <a:prstGeom prst="rect"/>
          <a:noFill/>
          <a:ln>
            <a:noFill/>
          </a:ln>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41" name=""/>
        <p:cNvGrpSpPr/>
        <p:nvPr/>
      </p:nvGrpSpPr>
      <p:grpSpPr>
        <a:xfrm>
          <a:off x="0" y="0"/>
          <a:ext cx="0" cy="0"/>
          <a:chOff x="0" y="0"/>
          <a:chExt cx="0" cy="0"/>
        </a:xfrm>
      </p:grpSpPr>
      <p:sp>
        <p:nvSpPr>
          <p:cNvPr id="1048719" name="Rectangle 2"/>
          <p:cNvSpPr>
            <a:spLocks noGrp="1" noChangeArrowheads="1"/>
          </p:cNvSpPr>
          <p:nvPr>
            <p:ph type="title"/>
          </p:nvPr>
        </p:nvSpPr>
        <p:spPr>
          <a:xfrm>
            <a:off x="468313" y="549275"/>
            <a:ext cx="8229600" cy="576263"/>
          </a:xfrm>
        </p:spPr>
        <p:txBody>
          <a:bodyPr/>
          <a:p>
            <a:pPr eaLnBrk="1" hangingPunct="1"/>
            <a:r>
              <a:rPr altLang="ru-RU" lang="ru-RU"/>
              <a:t>Вопросы?</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82" name=""/>
        <p:cNvGrpSpPr/>
        <p:nvPr/>
      </p:nvGrpSpPr>
      <p:grpSpPr>
        <a:xfrm>
          <a:off x="0" y="0"/>
          <a:ext cx="0" cy="0"/>
          <a:chOff x="0" y="0"/>
          <a:chExt cx="0" cy="0"/>
        </a:xfrm>
      </p:grpSpPr>
      <p:sp>
        <p:nvSpPr>
          <p:cNvPr id="1048612" name="Заголовок 1"/>
          <p:cNvSpPr>
            <a:spLocks noGrp="1"/>
          </p:cNvSpPr>
          <p:nvPr>
            <p:ph type="title"/>
          </p:nvPr>
        </p:nvSpPr>
        <p:spPr>
          <a:xfrm>
            <a:off x="468313" y="620713"/>
            <a:ext cx="8229600" cy="576262"/>
          </a:xfrm>
        </p:spPr>
        <p:txBody>
          <a:bodyPr/>
          <a:p>
            <a:r>
              <a:rPr altLang="ru-RU" lang="ru-RU"/>
              <a:t>Таблицы</a:t>
            </a:r>
          </a:p>
        </p:txBody>
      </p:sp>
      <p:sp>
        <p:nvSpPr>
          <p:cNvPr id="1048613" name="Объект 2"/>
          <p:cNvSpPr>
            <a:spLocks noGrp="1"/>
          </p:cNvSpPr>
          <p:nvPr>
            <p:ph sz="quarter" idx="1"/>
          </p:nvPr>
        </p:nvSpPr>
        <p:spPr>
          <a:xfrm>
            <a:off x="457200" y="1196975"/>
            <a:ext cx="8229600" cy="5040313"/>
          </a:xfrm>
        </p:spPr>
        <p:txBody>
          <a:bodyPr/>
          <a:p>
            <a:r>
              <a:rPr altLang="ru-RU" dirty="0" lang="ru-RU"/>
              <a:t>Может иметь до 1000 столбцов</a:t>
            </a:r>
          </a:p>
          <a:p>
            <a:r>
              <a:rPr altLang="ru-RU" dirty="0" lang="ru-RU"/>
              <a:t>Может иметь неограниченное число строк</a:t>
            </a:r>
          </a:p>
          <a:p>
            <a:r>
              <a:rPr altLang="ru-RU" dirty="0" lang="ru-RU"/>
              <a:t>Может иметь неограниченное число индексов</a:t>
            </a:r>
          </a:p>
          <a:p>
            <a:r>
              <a:rPr altLang="ru-RU" dirty="0" lang="ru-RU"/>
              <a:t>Нет ограничения на число таблиц</a:t>
            </a:r>
            <a:endParaRPr altLang="ru-RU" dirty="0" lang="en-US"/>
          </a:p>
          <a:p>
            <a:endParaRPr altLang="ru-RU" dirty="0" lang="ru-RU"/>
          </a:p>
          <a:p>
            <a:endParaRPr altLang="ru-RU" dirty="0" lang="ru-RU"/>
          </a:p>
          <a:p>
            <a:endParaRPr altLang="ru-RU" dirty="0" lang="en-US"/>
          </a:p>
          <a:p>
            <a:endParaRPr altLang="ru-RU" dirty="0" lang="ru-RU"/>
          </a:p>
          <a:p>
            <a:pPr indent="0" marL="0">
              <a:buFont typeface="Wingdings 3" panose="05040102010807070707" pitchFamily="18" charset="2"/>
              <a:buNone/>
            </a:pPr>
            <a:endParaRPr altLang="ru-RU" dirty="0" lang="ru-RU"/>
          </a:p>
          <a:p>
            <a:endParaRPr altLang="ru-RU" dirty="0" lang="ru-RU"/>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83" name=""/>
        <p:cNvGrpSpPr/>
        <p:nvPr/>
      </p:nvGrpSpPr>
      <p:grpSpPr>
        <a:xfrm>
          <a:off x="0" y="0"/>
          <a:ext cx="0" cy="0"/>
          <a:chOff x="0" y="0"/>
          <a:chExt cx="0" cy="0"/>
        </a:xfrm>
      </p:grpSpPr>
      <p:sp>
        <p:nvSpPr>
          <p:cNvPr id="1048614" name="Заголовок 1"/>
          <p:cNvSpPr>
            <a:spLocks noGrp="1"/>
          </p:cNvSpPr>
          <p:nvPr>
            <p:ph type="title"/>
          </p:nvPr>
        </p:nvSpPr>
        <p:spPr>
          <a:xfrm>
            <a:off x="468313" y="620713"/>
            <a:ext cx="8229600" cy="576262"/>
          </a:xfrm>
        </p:spPr>
        <p:txBody>
          <a:bodyPr/>
          <a:p>
            <a:r>
              <a:rPr altLang="ru-RU" lang="ru-RU"/>
              <a:t>Таблицы</a:t>
            </a:r>
          </a:p>
        </p:txBody>
      </p:sp>
      <p:pic>
        <p:nvPicPr>
          <p:cNvPr id="2097152" name="Picture 2" descr="Картинки по запросу create table oracle"/>
          <p:cNvPicPr>
            <a:picLocks noChangeAspect="1" noChangeArrowheads="1"/>
          </p:cNvPicPr>
          <p:nvPr/>
        </p:nvPicPr>
        <p:blipFill>
          <a:blip xmlns:r="http://schemas.openxmlformats.org/officeDocument/2006/relationships" r:embed="rId1"/>
          <a:srcRect/>
          <a:stretch>
            <a:fillRect/>
          </a:stretch>
        </p:blipFill>
        <p:spPr bwMode="auto">
          <a:xfrm>
            <a:off x="611188" y="1460500"/>
            <a:ext cx="7481887" cy="2736850"/>
          </a:xfrm>
          <a:prstGeom prst="rect"/>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84" name=""/>
        <p:cNvGrpSpPr/>
        <p:nvPr/>
      </p:nvGrpSpPr>
      <p:grpSpPr>
        <a:xfrm>
          <a:off x="0" y="0"/>
          <a:ext cx="0" cy="0"/>
          <a:chOff x="0" y="0"/>
          <a:chExt cx="0" cy="0"/>
        </a:xfrm>
      </p:grpSpPr>
      <p:sp>
        <p:nvSpPr>
          <p:cNvPr id="1048615" name="Заголовок 1"/>
          <p:cNvSpPr>
            <a:spLocks noGrp="1"/>
          </p:cNvSpPr>
          <p:nvPr>
            <p:ph type="title"/>
          </p:nvPr>
        </p:nvSpPr>
        <p:spPr>
          <a:xfrm>
            <a:off x="468313" y="620713"/>
            <a:ext cx="8229600" cy="576262"/>
          </a:xfrm>
        </p:spPr>
        <p:txBody>
          <a:bodyPr/>
          <a:p>
            <a:r>
              <a:rPr altLang="ru-RU" lang="ru-RU"/>
              <a:t>Таблицы</a:t>
            </a:r>
          </a:p>
        </p:txBody>
      </p:sp>
      <p:pic>
        <p:nvPicPr>
          <p:cNvPr id="2097153" name="Picture 1" descr="16"/>
          <p:cNvPicPr>
            <a:picLocks noChangeAspect="1" noChangeArrowheads="1"/>
          </p:cNvPicPr>
          <p:nvPr/>
        </p:nvPicPr>
        <p:blipFill>
          <a:blip xmlns:r="http://schemas.openxmlformats.org/officeDocument/2006/relationships" r:embed="rId1"/>
          <a:srcRect/>
          <a:stretch>
            <a:fillRect/>
          </a:stretch>
        </p:blipFill>
        <p:spPr bwMode="auto">
          <a:xfrm>
            <a:off x="611188" y="1268413"/>
            <a:ext cx="5934075" cy="4953000"/>
          </a:xfrm>
          <a:prstGeom prst="rect"/>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85" name=""/>
        <p:cNvGrpSpPr/>
        <p:nvPr/>
      </p:nvGrpSpPr>
      <p:grpSpPr>
        <a:xfrm>
          <a:off x="0" y="0"/>
          <a:ext cx="0" cy="0"/>
          <a:chOff x="0" y="0"/>
          <a:chExt cx="0" cy="0"/>
        </a:xfrm>
      </p:grpSpPr>
      <p:sp>
        <p:nvSpPr>
          <p:cNvPr id="1048616" name="Заголовок 1"/>
          <p:cNvSpPr>
            <a:spLocks noGrp="1"/>
          </p:cNvSpPr>
          <p:nvPr>
            <p:ph type="title"/>
          </p:nvPr>
        </p:nvSpPr>
        <p:spPr>
          <a:xfrm>
            <a:off x="468313" y="620713"/>
            <a:ext cx="8229600" cy="576262"/>
          </a:xfrm>
        </p:spPr>
        <p:txBody>
          <a:bodyPr/>
          <a:p>
            <a:r>
              <a:rPr altLang="ru-RU" lang="ru-RU"/>
              <a:t>Параметры</a:t>
            </a:r>
          </a:p>
        </p:txBody>
      </p:sp>
      <p:sp>
        <p:nvSpPr>
          <p:cNvPr id="1048617" name="Объект 2"/>
          <p:cNvSpPr>
            <a:spLocks noGrp="1"/>
          </p:cNvSpPr>
          <p:nvPr>
            <p:ph sz="quarter" idx="1"/>
          </p:nvPr>
        </p:nvSpPr>
        <p:spPr>
          <a:xfrm>
            <a:off x="457200" y="1196975"/>
            <a:ext cx="8229600" cy="1800225"/>
          </a:xfrm>
        </p:spPr>
        <p:txBody>
          <a:bodyPr/>
          <a:p>
            <a:r>
              <a:rPr altLang="ru-RU" lang="en-US"/>
              <a:t>MONITORING</a:t>
            </a:r>
          </a:p>
          <a:p>
            <a:r>
              <a:rPr altLang="ru-RU" lang="en-US"/>
              <a:t>LOGGING / NOLOGGING</a:t>
            </a:r>
          </a:p>
          <a:p>
            <a:r>
              <a:rPr altLang="ru-RU" lang="en-US"/>
              <a:t>ORGANIZATION INDEX</a:t>
            </a:r>
          </a:p>
        </p:txBody>
      </p:sp>
      <p:pic>
        <p:nvPicPr>
          <p:cNvPr id="2097154" name="Picture 2" descr="23"/>
          <p:cNvPicPr>
            <a:picLocks noChangeAspect="1" noChangeArrowheads="1"/>
          </p:cNvPicPr>
          <p:nvPr/>
        </p:nvPicPr>
        <p:blipFill>
          <a:blip xmlns:r="http://schemas.openxmlformats.org/officeDocument/2006/relationships" r:embed="rId1"/>
          <a:srcRect/>
          <a:stretch>
            <a:fillRect/>
          </a:stretch>
        </p:blipFill>
        <p:spPr bwMode="auto">
          <a:xfrm>
            <a:off x="384450" y="2708920"/>
            <a:ext cx="8254439" cy="3456384"/>
          </a:xfrm>
          <a:prstGeom prst="rect"/>
          <a:noFill/>
          <a:ln>
            <a:noFill/>
          </a:ln>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Начальная">
  <a:themeElements>
    <a:clrScheme name="Начальная">
      <a:dk1>
        <a:sysClr lastClr="000000" val="windowText"/>
      </a:dk1>
      <a:lt1>
        <a:sysClr lastClr="FFFFFF" val="window"/>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Начальная">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Начальная">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r="5400000" dist="25400" rotWithShape="0">
              <a:srgbClr val="000000">
                <a:alpha val="40000"/>
              </a:srgbClr>
            </a:outerShdw>
          </a:effectLst>
        </a:effectStyle>
        <a:effectStyle>
          <a:effectLst>
            <a:outerShdw blurRad="50800" dir="5400000" dist="43000" rotWithShape="0">
              <a:srgbClr val="000000">
                <a:alpha val="40000"/>
              </a:srgbClr>
            </a:outerShdw>
          </a:effectLst>
          <a:scene3d>
            <a:camera prst="orthographicFront" fov="0">
              <a:rot lat="0" lon="0" rev="0"/>
            </a:camera>
            <a:lightRig dir="t" rig="balanced">
              <a:rot lat="0" lon="0" rev="0"/>
            </a:lightRig>
          </a:scene3d>
          <a:sp3d prstMaterial="matte">
            <a:bevelT w="0" h="0"/>
            <a:contourClr>
              <a:schemeClr val="phClr">
                <a:tint val="100000"/>
                <a:shade val="100000"/>
                <a:hueMod val="100000"/>
                <a:satMod val="100000"/>
              </a:schemeClr>
            </a:contourClr>
          </a:sp3d>
        </a:effectStyle>
        <a:effectStyle>
          <a:effectLst>
            <a:outerShdw blurRad="50800" dir="5400000" dist="25400" rotWithShape="0">
              <a:srgbClr val="000000">
                <a:alpha val="50000"/>
              </a:srgbClr>
            </a:outerShdw>
          </a:effectLst>
          <a:scene3d>
            <a:camera prst="orthographicFront" fov="0">
              <a:rot lat="0" lon="0" rev="0"/>
            </a:camera>
            <a:lightRig dir="t" rig="sof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algn="tl" flip="x" sx="35000" sy="40000" tx="0" ty="0"/>
        </a:blipFill>
      </a:bgFillStyleLst>
    </a:fmtScheme>
  </a:themeElements>
</a:theme>
</file>

<file path=ppt/theme/theme2.xml><?xml version="1.0" encoding="utf-8"?>
<a:theme xmlns:a="http://schemas.openxmlformats.org/drawingml/2006/main" name="Тема Office">
  <a:themeElements>
    <a:clrScheme name="Стандартная">
      <a:dk1>
        <a:sysClr lastClr="000000" val="windowText"/>
      </a:dk1>
      <a:lt1>
        <a:sysClr lastClr="FFFFFF" val="window"/>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algn="ctr" blurRad="57150" dir="5400000" dist="19050"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theme>
</file>

<file path=ppt/theme/themeOverride1.xml><?xml version="1.0" encoding="utf-8"?>
<a:themeOverride xmlns:a="http://schemas.openxmlformats.org/drawingml/2006/main">
  <a:clrScheme name="Начальная">
    <a:dk1>
      <a:sysClr lastClr="000000" val="windowText"/>
    </a:dk1>
    <a:lt1>
      <a:sysClr lastClr="FFFFFF" val="window"/>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themeOverride>
</file>

<file path=ppt/theme/themeOverride2.xml><?xml version="1.0" encoding="utf-8"?>
<a:themeOverride xmlns:a="http://schemas.openxmlformats.org/drawingml/2006/main">
  <a:clrScheme name="Начальная">
    <a:dk1>
      <a:sysClr lastClr="000000" val="windowText"/>
    </a:dk1>
    <a:lt1>
      <a:sysClr lastClr="FFFFFF" val="window"/>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themeOverride>
</file>

<file path=docProps/app.xml><?xml version="1.0" encoding="utf-8"?>
<Properties xmlns="http://schemas.openxmlformats.org/officeDocument/2006/extended-properties">
  <Application>Microsoft Office PowerPoint</Application>
  <ScaleCrop>0</ScaleCrop>
  <Company>оо</Company>
  <LinksUpToDate>0</LinksUpToDate>
  <AppVersion>16.0000</AppVersion>
</Properties>
</file>

<file path=docProps/core.xml><?xml version="1.0" encoding="utf-8"?>
<cp:coreProperties xmlns:cp="http://schemas.openxmlformats.org/package/2006/metadata/core-properties" xmlns:dc="http://purl.org/dc/elements/1.1/" xmlns:dcterms="http://purl.org/dc/terms/" xmlns:xsi="http://www.w3.org/2001/XMLSchema-instance">
  <dc:title>Объекты БД</dc:title>
  <dc:creator>blinova@BTE.BY</dc:creator>
  <cp:lastModifiedBy>Виталий Бондаренко</cp:lastModifiedBy>
  <dcterms:created xsi:type="dcterms:W3CDTF">2002-05-28T19:18:24Z</dcterms:created>
  <dcterms:modified xsi:type="dcterms:W3CDTF">2021-02-15T19:28:13Z</dcterms:modified>
</cp:coreProperties>
</file>