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82" r:id="rId2"/>
    <p:sldId id="291" r:id="rId3"/>
    <p:sldId id="299" r:id="rId4"/>
    <p:sldId id="306" r:id="rId5"/>
    <p:sldId id="301" r:id="rId6"/>
    <p:sldId id="300" r:id="rId7"/>
    <p:sldId id="304" r:id="rId8"/>
    <p:sldId id="302" r:id="rId9"/>
    <p:sldId id="307" r:id="rId10"/>
    <p:sldId id="30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99" autoAdjust="0"/>
    <p:restoredTop sz="94624" autoAdjust="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219200" y="1828800"/>
            <a:ext cx="70866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latin typeface="Footlight MT Light" pitchFamily="18" charset="0"/>
              </a:rPr>
              <a:t>Массивы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362200" y="3200400"/>
            <a:ext cx="5715000" cy="25146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Одномерные массивы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Оператор </a:t>
            </a:r>
            <a:r>
              <a:rPr lang="en-US" sz="2800" dirty="0" err="1" smtClean="0">
                <a:latin typeface="Showcard Gothic" pitchFamily="82" charset="0"/>
              </a:rPr>
              <a:t>foreach</a:t>
            </a:r>
            <a:endParaRPr lang="ru-RU" sz="2800" dirty="0" smtClean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Двумерные массивы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 smtClean="0">
                <a:latin typeface="Showcard Gothic" pitchFamily="82" charset="0"/>
                <a:cs typeface="Times New Roman" pitchFamily="18" charset="0"/>
              </a:rPr>
              <a:t>Генерация случайных чисел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Генерация случайных чисел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600200"/>
            <a:ext cx="434182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3810000"/>
            <a:ext cx="396340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Одномерный массив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0"/>
            <a:ext cx="8668339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5410200"/>
            <a:ext cx="58769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Одномерный массив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47800"/>
            <a:ext cx="3886200" cy="244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886200"/>
            <a:ext cx="382524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Инициализация массива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74" y="2438400"/>
            <a:ext cx="7672426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152400" y="381000"/>
            <a:ext cx="89154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Оператор </a:t>
            </a:r>
            <a:r>
              <a:rPr kumimoji="0" lang="en-US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foreach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573" y="2590800"/>
            <a:ext cx="389262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667000"/>
            <a:ext cx="429527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Двумерные массивы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057400"/>
            <a:ext cx="682909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Двумерные массивы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038600"/>
            <a:ext cx="4191000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3048000"/>
            <a:ext cx="3746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371600"/>
            <a:ext cx="4415616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Ступенчатые массивы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733800"/>
            <a:ext cx="77819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981200"/>
            <a:ext cx="35528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Ступенчатые массивы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4419600"/>
            <a:ext cx="77819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399" y="1600200"/>
            <a:ext cx="4882179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1905000"/>
            <a:ext cx="182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3443</TotalTime>
  <Words>39</Words>
  <Application>Microsoft Office PowerPoint</Application>
  <PresentationFormat>On-screen Show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Tim</cp:lastModifiedBy>
  <cp:revision>341</cp:revision>
  <dcterms:created xsi:type="dcterms:W3CDTF">2006-08-16T00:00:00Z</dcterms:created>
  <dcterms:modified xsi:type="dcterms:W3CDTF">2014-10-28T21:29:07Z</dcterms:modified>
</cp:coreProperties>
</file>